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8.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9.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0.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11.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12.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13.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xml" ContentType="application/vnd.openxmlformats-officedocument.presentationml.tags+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4" r:id="rId5"/>
    <p:sldMasterId id="2147484683" r:id="rId6"/>
    <p:sldMasterId id="2147484704" r:id="rId7"/>
    <p:sldMasterId id="2147484741" r:id="rId8"/>
    <p:sldMasterId id="2147484768" r:id="rId9"/>
    <p:sldMasterId id="2147484802" r:id="rId10"/>
    <p:sldMasterId id="2147484823" r:id="rId11"/>
    <p:sldMasterId id="2147484849" r:id="rId12"/>
    <p:sldMasterId id="2147484871" r:id="rId13"/>
    <p:sldMasterId id="2147484892" r:id="rId14"/>
    <p:sldMasterId id="2147484924" r:id="rId15"/>
    <p:sldMasterId id="2147484969" r:id="rId16"/>
    <p:sldMasterId id="2147484982" r:id="rId17"/>
  </p:sldMasterIdLst>
  <p:notesMasterIdLst>
    <p:notesMasterId r:id="rId55"/>
  </p:notesMasterIdLst>
  <p:handoutMasterIdLst>
    <p:handoutMasterId r:id="rId56"/>
  </p:handoutMasterIdLst>
  <p:sldIdLst>
    <p:sldId id="1765" r:id="rId18"/>
    <p:sldId id="256" r:id="rId19"/>
    <p:sldId id="4933" r:id="rId20"/>
    <p:sldId id="1621" r:id="rId21"/>
    <p:sldId id="3765" r:id="rId22"/>
    <p:sldId id="3770" r:id="rId23"/>
    <p:sldId id="3771" r:id="rId24"/>
    <p:sldId id="1324" r:id="rId25"/>
    <p:sldId id="439" r:id="rId26"/>
    <p:sldId id="4772" r:id="rId27"/>
    <p:sldId id="4929" r:id="rId28"/>
    <p:sldId id="3614" r:id="rId29"/>
    <p:sldId id="4893" r:id="rId30"/>
    <p:sldId id="4931" r:id="rId31"/>
    <p:sldId id="4907" r:id="rId32"/>
    <p:sldId id="4922" r:id="rId33"/>
    <p:sldId id="4923" r:id="rId34"/>
    <p:sldId id="4924" r:id="rId35"/>
    <p:sldId id="4925" r:id="rId36"/>
    <p:sldId id="4926" r:id="rId37"/>
    <p:sldId id="4927" r:id="rId38"/>
    <p:sldId id="4909" r:id="rId39"/>
    <p:sldId id="4814" r:id="rId40"/>
    <p:sldId id="4896" r:id="rId41"/>
    <p:sldId id="3720" r:id="rId42"/>
    <p:sldId id="4902" r:id="rId43"/>
    <p:sldId id="4930" r:id="rId44"/>
    <p:sldId id="3751" r:id="rId45"/>
    <p:sldId id="1409" r:id="rId46"/>
    <p:sldId id="3752" r:id="rId47"/>
    <p:sldId id="3753" r:id="rId48"/>
    <p:sldId id="3754" r:id="rId49"/>
    <p:sldId id="3760" r:id="rId50"/>
    <p:sldId id="1696" r:id="rId51"/>
    <p:sldId id="3767" r:id="rId52"/>
    <p:sldId id="10753" r:id="rId53"/>
    <p:sldId id="1532" r:id="rId5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580000"/>
    <a:srgbClr val="FFFFFF"/>
    <a:srgbClr val="0D0D0D"/>
    <a:srgbClr val="232323"/>
    <a:srgbClr val="1A1A1A"/>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0C7944-3116-41DA-9F2F-DAEA3448ED44}" v="8" dt="2020-01-08T16:05:45.6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928" autoAdjust="0"/>
  </p:normalViewPr>
  <p:slideViewPr>
    <p:cSldViewPr snapToGrid="0">
      <p:cViewPr varScale="1">
        <p:scale>
          <a:sx n="78" d="100"/>
          <a:sy n="78" d="100"/>
        </p:scale>
        <p:origin x="760" y="60"/>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2.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34.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theme" Target="theme/theme1.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wn Weisfeld" userId="aa867fe6-6944-4004-ad3f-f6eaeadf4f95" providerId="ADAL" clId="{6BB721DD-CEBA-4644-9BFD-AF575D035B55}"/>
    <pc:docChg chg="undo custSel addSld delSld modSld">
      <pc:chgData name="Shawn Weisfeld" userId="aa867fe6-6944-4004-ad3f-f6eaeadf4f95" providerId="ADAL" clId="{6BB721DD-CEBA-4644-9BFD-AF575D035B55}" dt="2019-07-31T23:30:35.499" v="886" actId="47"/>
      <pc:docMkLst>
        <pc:docMk/>
      </pc:docMkLst>
      <pc:sldChg chg="add del">
        <pc:chgData name="Shawn Weisfeld" userId="aa867fe6-6944-4004-ad3f-f6eaeadf4f95" providerId="ADAL" clId="{6BB721DD-CEBA-4644-9BFD-AF575D035B55}" dt="2019-07-31T23:30:35.499" v="886" actId="47"/>
        <pc:sldMkLst>
          <pc:docMk/>
          <pc:sldMk cId="2953741377" sldId="398"/>
        </pc:sldMkLst>
      </pc:sldChg>
      <pc:sldChg chg="del">
        <pc:chgData name="Shawn Weisfeld" userId="aa867fe6-6944-4004-ad3f-f6eaeadf4f95" providerId="ADAL" clId="{6BB721DD-CEBA-4644-9BFD-AF575D035B55}" dt="2019-07-28T18:42:00.435" v="22" actId="47"/>
        <pc:sldMkLst>
          <pc:docMk/>
          <pc:sldMk cId="1092283993" sldId="428"/>
        </pc:sldMkLst>
      </pc:sldChg>
      <pc:sldChg chg="addSp delSp modSp add del">
        <pc:chgData name="Shawn Weisfeld" userId="aa867fe6-6944-4004-ad3f-f6eaeadf4f95" providerId="ADAL" clId="{6BB721DD-CEBA-4644-9BFD-AF575D035B55}" dt="2019-07-31T23:24:06.091" v="669" actId="20577"/>
        <pc:sldMkLst>
          <pc:docMk/>
          <pc:sldMk cId="615709689" sldId="1551"/>
        </pc:sldMkLst>
        <pc:spChg chg="mod">
          <ac:chgData name="Shawn Weisfeld" userId="aa867fe6-6944-4004-ad3f-f6eaeadf4f95" providerId="ADAL" clId="{6BB721DD-CEBA-4644-9BFD-AF575D035B55}" dt="2019-07-31T23:18:44.570" v="465" actId="20577"/>
          <ac:spMkLst>
            <pc:docMk/>
            <pc:sldMk cId="615709689" sldId="1551"/>
            <ac:spMk id="2" creationId="{00000000-0000-0000-0000-000000000000}"/>
          </ac:spMkLst>
        </pc:spChg>
        <pc:spChg chg="add del">
          <ac:chgData name="Shawn Weisfeld" userId="aa867fe6-6944-4004-ad3f-f6eaeadf4f95" providerId="ADAL" clId="{6BB721DD-CEBA-4644-9BFD-AF575D035B55}" dt="2019-07-31T23:20:27.835" v="608"/>
          <ac:spMkLst>
            <pc:docMk/>
            <pc:sldMk cId="615709689" sldId="1551"/>
            <ac:spMk id="3" creationId="{622A94FD-3ECE-4466-8089-E179A9431432}"/>
          </ac:spMkLst>
        </pc:spChg>
        <pc:spChg chg="add mod">
          <ac:chgData name="Shawn Weisfeld" userId="aa867fe6-6944-4004-ad3f-f6eaeadf4f95" providerId="ADAL" clId="{6BB721DD-CEBA-4644-9BFD-AF575D035B55}" dt="2019-07-31T23:24:06.091" v="669" actId="20577"/>
          <ac:spMkLst>
            <pc:docMk/>
            <pc:sldMk cId="615709689" sldId="1551"/>
            <ac:spMk id="6" creationId="{65DC6341-10AF-4614-A558-026B8A2F2BED}"/>
          </ac:spMkLst>
        </pc:spChg>
        <pc:picChg chg="add del mod">
          <ac:chgData name="Shawn Weisfeld" userId="aa867fe6-6944-4004-ad3f-f6eaeadf4f95" providerId="ADAL" clId="{6BB721DD-CEBA-4644-9BFD-AF575D035B55}" dt="2019-07-31T23:20:51.782" v="609" actId="478"/>
          <ac:picMkLst>
            <pc:docMk/>
            <pc:sldMk cId="615709689" sldId="1551"/>
            <ac:picMk id="5" creationId="{D70B0A91-3B68-4995-994C-5078BDF6FB3E}"/>
          </ac:picMkLst>
        </pc:picChg>
        <pc:picChg chg="add mod">
          <ac:chgData name="Shawn Weisfeld" userId="aa867fe6-6944-4004-ad3f-f6eaeadf4f95" providerId="ADAL" clId="{6BB721DD-CEBA-4644-9BFD-AF575D035B55}" dt="2019-07-31T23:21:07.296" v="625" actId="1035"/>
          <ac:picMkLst>
            <pc:docMk/>
            <pc:sldMk cId="615709689" sldId="1551"/>
            <ac:picMk id="7" creationId="{C7112612-267F-471B-9D3F-08BB735FEF68}"/>
          </ac:picMkLst>
        </pc:picChg>
        <pc:picChg chg="mod">
          <ac:chgData name="Shawn Weisfeld" userId="aa867fe6-6944-4004-ad3f-f6eaeadf4f95" providerId="ADAL" clId="{6BB721DD-CEBA-4644-9BFD-AF575D035B55}" dt="2019-07-31T23:18:48.131" v="467" actId="1076"/>
          <ac:picMkLst>
            <pc:docMk/>
            <pc:sldMk cId="615709689" sldId="1551"/>
            <ac:picMk id="11" creationId="{00000000-0000-0000-0000-000000000000}"/>
          </ac:picMkLst>
        </pc:picChg>
      </pc:sldChg>
      <pc:sldChg chg="del">
        <pc:chgData name="Shawn Weisfeld" userId="aa867fe6-6944-4004-ad3f-f6eaeadf4f95" providerId="ADAL" clId="{6BB721DD-CEBA-4644-9BFD-AF575D035B55}" dt="2019-07-28T18:41:04.190" v="11" actId="47"/>
        <pc:sldMkLst>
          <pc:docMk/>
          <pc:sldMk cId="2447122405" sldId="1552"/>
        </pc:sldMkLst>
      </pc:sldChg>
      <pc:sldChg chg="del">
        <pc:chgData name="Shawn Weisfeld" userId="aa867fe6-6944-4004-ad3f-f6eaeadf4f95" providerId="ADAL" clId="{6BB721DD-CEBA-4644-9BFD-AF575D035B55}" dt="2019-07-28T18:42:03.501" v="24" actId="47"/>
        <pc:sldMkLst>
          <pc:docMk/>
          <pc:sldMk cId="3611751665" sldId="1554"/>
        </pc:sldMkLst>
      </pc:sldChg>
      <pc:sldChg chg="modSp">
        <pc:chgData name="Shawn Weisfeld" userId="aa867fe6-6944-4004-ad3f-f6eaeadf4f95" providerId="ADAL" clId="{6BB721DD-CEBA-4644-9BFD-AF575D035B55}" dt="2019-07-28T18:48:16.944" v="460" actId="20577"/>
        <pc:sldMkLst>
          <pc:docMk/>
          <pc:sldMk cId="1193738272" sldId="1765"/>
        </pc:sldMkLst>
        <pc:spChg chg="mod">
          <ac:chgData name="Shawn Weisfeld" userId="aa867fe6-6944-4004-ad3f-f6eaeadf4f95" providerId="ADAL" clId="{6BB721DD-CEBA-4644-9BFD-AF575D035B55}" dt="2019-07-28T18:48:16.944" v="460" actId="20577"/>
          <ac:spMkLst>
            <pc:docMk/>
            <pc:sldMk cId="1193738272" sldId="1765"/>
            <ac:spMk id="4" creationId="{272B4584-9F97-4C72-AA26-E766C03D981B}"/>
          </ac:spMkLst>
        </pc:spChg>
      </pc:sldChg>
      <pc:sldChg chg="del">
        <pc:chgData name="Shawn Weisfeld" userId="aa867fe6-6944-4004-ad3f-f6eaeadf4f95" providerId="ADAL" clId="{6BB721DD-CEBA-4644-9BFD-AF575D035B55}" dt="2019-07-28T18:41:36.334" v="16" actId="47"/>
        <pc:sldMkLst>
          <pc:docMk/>
          <pc:sldMk cId="3116039526" sldId="3616"/>
        </pc:sldMkLst>
      </pc:sldChg>
      <pc:sldChg chg="del">
        <pc:chgData name="Shawn Weisfeld" userId="aa867fe6-6944-4004-ad3f-f6eaeadf4f95" providerId="ADAL" clId="{6BB721DD-CEBA-4644-9BFD-AF575D035B55}" dt="2019-07-28T18:41:36.334" v="16" actId="47"/>
        <pc:sldMkLst>
          <pc:docMk/>
          <pc:sldMk cId="2238522511" sldId="3617"/>
        </pc:sldMkLst>
      </pc:sldChg>
      <pc:sldChg chg="del">
        <pc:chgData name="Shawn Weisfeld" userId="aa867fe6-6944-4004-ad3f-f6eaeadf4f95" providerId="ADAL" clId="{6BB721DD-CEBA-4644-9BFD-AF575D035B55}" dt="2019-07-28T18:41:36.334" v="16" actId="47"/>
        <pc:sldMkLst>
          <pc:docMk/>
          <pc:sldMk cId="2631318359" sldId="3618"/>
        </pc:sldMkLst>
      </pc:sldChg>
      <pc:sldChg chg="del">
        <pc:chgData name="Shawn Weisfeld" userId="aa867fe6-6944-4004-ad3f-f6eaeadf4f95" providerId="ADAL" clId="{6BB721DD-CEBA-4644-9BFD-AF575D035B55}" dt="2019-07-28T18:41:36.334" v="16" actId="47"/>
        <pc:sldMkLst>
          <pc:docMk/>
          <pc:sldMk cId="1124728536" sldId="3619"/>
        </pc:sldMkLst>
      </pc:sldChg>
      <pc:sldChg chg="del">
        <pc:chgData name="Shawn Weisfeld" userId="aa867fe6-6944-4004-ad3f-f6eaeadf4f95" providerId="ADAL" clId="{6BB721DD-CEBA-4644-9BFD-AF575D035B55}" dt="2019-07-28T18:41:37.882" v="17" actId="47"/>
        <pc:sldMkLst>
          <pc:docMk/>
          <pc:sldMk cId="2078171247" sldId="3620"/>
        </pc:sldMkLst>
      </pc:sldChg>
      <pc:sldChg chg="delSp modSp add">
        <pc:chgData name="Shawn Weisfeld" userId="aa867fe6-6944-4004-ad3f-f6eaeadf4f95" providerId="ADAL" clId="{6BB721DD-CEBA-4644-9BFD-AF575D035B55}" dt="2019-07-31T23:28:15.802" v="793" actId="404"/>
        <pc:sldMkLst>
          <pc:docMk/>
          <pc:sldMk cId="875239523" sldId="3621"/>
        </pc:sldMkLst>
        <pc:spChg chg="mod">
          <ac:chgData name="Shawn Weisfeld" userId="aa867fe6-6944-4004-ad3f-f6eaeadf4f95" providerId="ADAL" clId="{6BB721DD-CEBA-4644-9BFD-AF575D035B55}" dt="2019-07-31T23:28:15.802" v="793" actId="404"/>
          <ac:spMkLst>
            <pc:docMk/>
            <pc:sldMk cId="875239523" sldId="3621"/>
            <ac:spMk id="2" creationId="{F5F9A0B9-16EA-674C-9F51-93BF10956EE7}"/>
          </ac:spMkLst>
        </pc:spChg>
        <pc:spChg chg="del">
          <ac:chgData name="Shawn Weisfeld" userId="aa867fe6-6944-4004-ad3f-f6eaeadf4f95" providerId="ADAL" clId="{6BB721DD-CEBA-4644-9BFD-AF575D035B55}" dt="2019-07-31T23:28:00.781" v="791" actId="478"/>
          <ac:spMkLst>
            <pc:docMk/>
            <pc:sldMk cId="875239523" sldId="3621"/>
            <ac:spMk id="7" creationId="{3C7F126B-842B-0A41-9C34-F0B51DAF9DB4}"/>
          </ac:spMkLst>
        </pc:spChg>
      </pc:sldChg>
      <pc:sldChg chg="delSp add">
        <pc:chgData name="Shawn Weisfeld" userId="aa867fe6-6944-4004-ad3f-f6eaeadf4f95" providerId="ADAL" clId="{6BB721DD-CEBA-4644-9BFD-AF575D035B55}" dt="2019-07-31T23:28:36.603" v="795" actId="478"/>
        <pc:sldMkLst>
          <pc:docMk/>
          <pc:sldMk cId="3678274658" sldId="3622"/>
        </pc:sldMkLst>
        <pc:spChg chg="del">
          <ac:chgData name="Shawn Weisfeld" userId="aa867fe6-6944-4004-ad3f-f6eaeadf4f95" providerId="ADAL" clId="{6BB721DD-CEBA-4644-9BFD-AF575D035B55}" dt="2019-07-31T23:28:36.603" v="795" actId="478"/>
          <ac:spMkLst>
            <pc:docMk/>
            <pc:sldMk cId="3678274658" sldId="3622"/>
            <ac:spMk id="10" creationId="{1EF49DCA-0B87-F24B-B5C1-1E49400D180E}"/>
          </ac:spMkLst>
        </pc:spChg>
      </pc:sldChg>
      <pc:sldChg chg="delSp modSp add del">
        <pc:chgData name="Shawn Weisfeld" userId="aa867fe6-6944-4004-ad3f-f6eaeadf4f95" providerId="ADAL" clId="{6BB721DD-CEBA-4644-9BFD-AF575D035B55}" dt="2019-07-31T23:29:21.478" v="820" actId="20577"/>
        <pc:sldMkLst>
          <pc:docMk/>
          <pc:sldMk cId="1940555578" sldId="3623"/>
        </pc:sldMkLst>
        <pc:spChg chg="mod">
          <ac:chgData name="Shawn Weisfeld" userId="aa867fe6-6944-4004-ad3f-f6eaeadf4f95" providerId="ADAL" clId="{6BB721DD-CEBA-4644-9BFD-AF575D035B55}" dt="2019-07-31T23:29:21.478" v="820" actId="20577"/>
          <ac:spMkLst>
            <pc:docMk/>
            <pc:sldMk cId="1940555578" sldId="3623"/>
            <ac:spMk id="2" creationId="{F5F9A0B9-16EA-674C-9F51-93BF10956EE7}"/>
          </ac:spMkLst>
        </pc:spChg>
        <pc:spChg chg="del">
          <ac:chgData name="Shawn Weisfeld" userId="aa867fe6-6944-4004-ad3f-f6eaeadf4f95" providerId="ADAL" clId="{6BB721DD-CEBA-4644-9BFD-AF575D035B55}" dt="2019-07-31T23:28:48.464" v="796" actId="478"/>
          <ac:spMkLst>
            <pc:docMk/>
            <pc:sldMk cId="1940555578" sldId="3623"/>
            <ac:spMk id="7" creationId="{41BC9005-4636-8946-9647-5045FA6332FD}"/>
          </ac:spMkLst>
        </pc:spChg>
      </pc:sldChg>
      <pc:sldChg chg="delSp add">
        <pc:chgData name="Shawn Weisfeld" userId="aa867fe6-6944-4004-ad3f-f6eaeadf4f95" providerId="ADAL" clId="{6BB721DD-CEBA-4644-9BFD-AF575D035B55}" dt="2019-07-31T23:29:27.775" v="821" actId="478"/>
        <pc:sldMkLst>
          <pc:docMk/>
          <pc:sldMk cId="321641974" sldId="3624"/>
        </pc:sldMkLst>
        <pc:spChg chg="del">
          <ac:chgData name="Shawn Weisfeld" userId="aa867fe6-6944-4004-ad3f-f6eaeadf4f95" providerId="ADAL" clId="{6BB721DD-CEBA-4644-9BFD-AF575D035B55}" dt="2019-07-31T23:29:27.775" v="821" actId="478"/>
          <ac:spMkLst>
            <pc:docMk/>
            <pc:sldMk cId="321641974" sldId="3624"/>
            <ac:spMk id="8" creationId="{BCED411A-1B84-2A44-B961-E7B14EF93871}"/>
          </ac:spMkLst>
        </pc:spChg>
      </pc:sldChg>
      <pc:sldChg chg="del">
        <pc:chgData name="Shawn Weisfeld" userId="aa867fe6-6944-4004-ad3f-f6eaeadf4f95" providerId="ADAL" clId="{6BB721DD-CEBA-4644-9BFD-AF575D035B55}" dt="2019-07-28T18:41:26.850" v="14" actId="47"/>
        <pc:sldMkLst>
          <pc:docMk/>
          <pc:sldMk cId="902546547" sldId="3624"/>
        </pc:sldMkLst>
      </pc:sldChg>
      <pc:sldChg chg="del">
        <pc:chgData name="Shawn Weisfeld" userId="aa867fe6-6944-4004-ad3f-f6eaeadf4f95" providerId="ADAL" clId="{6BB721DD-CEBA-4644-9BFD-AF575D035B55}" dt="2019-07-28T18:41:30.883" v="15" actId="47"/>
        <pc:sldMkLst>
          <pc:docMk/>
          <pc:sldMk cId="1223420337" sldId="3625"/>
        </pc:sldMkLst>
      </pc:sldChg>
      <pc:sldChg chg="delSp add">
        <pc:chgData name="Shawn Weisfeld" userId="aa867fe6-6944-4004-ad3f-f6eaeadf4f95" providerId="ADAL" clId="{6BB721DD-CEBA-4644-9BFD-AF575D035B55}" dt="2019-07-31T23:28:22.488" v="794" actId="478"/>
        <pc:sldMkLst>
          <pc:docMk/>
          <pc:sldMk cId="1473274422" sldId="3634"/>
        </pc:sldMkLst>
        <pc:spChg chg="del">
          <ac:chgData name="Shawn Weisfeld" userId="aa867fe6-6944-4004-ad3f-f6eaeadf4f95" providerId="ADAL" clId="{6BB721DD-CEBA-4644-9BFD-AF575D035B55}" dt="2019-07-31T23:28:22.488" v="794" actId="478"/>
          <ac:spMkLst>
            <pc:docMk/>
            <pc:sldMk cId="1473274422" sldId="3634"/>
            <ac:spMk id="9" creationId="{8E104DE3-3C4D-AB49-AD5D-969F48DAD2A1}"/>
          </ac:spMkLst>
        </pc:spChg>
      </pc:sldChg>
      <pc:sldChg chg="del">
        <pc:chgData name="Shawn Weisfeld" userId="aa867fe6-6944-4004-ad3f-f6eaeadf4f95" providerId="ADAL" clId="{6BB721DD-CEBA-4644-9BFD-AF575D035B55}" dt="2019-07-28T18:42:01.701" v="23" actId="47"/>
        <pc:sldMkLst>
          <pc:docMk/>
          <pc:sldMk cId="3868052017" sldId="3732"/>
        </pc:sldMkLst>
      </pc:sldChg>
      <pc:sldChg chg="del">
        <pc:chgData name="Shawn Weisfeld" userId="aa867fe6-6944-4004-ad3f-f6eaeadf4f95" providerId="ADAL" clId="{6BB721DD-CEBA-4644-9BFD-AF575D035B55}" dt="2019-07-28T18:41:50.180" v="19" actId="47"/>
        <pc:sldMkLst>
          <pc:docMk/>
          <pc:sldMk cId="1496229150" sldId="3735"/>
        </pc:sldMkLst>
      </pc:sldChg>
      <pc:sldChg chg="del">
        <pc:chgData name="Shawn Weisfeld" userId="aa867fe6-6944-4004-ad3f-f6eaeadf4f95" providerId="ADAL" clId="{6BB721DD-CEBA-4644-9BFD-AF575D035B55}" dt="2019-07-28T18:41:36.334" v="16" actId="47"/>
        <pc:sldMkLst>
          <pc:docMk/>
          <pc:sldMk cId="1196220304" sldId="3746"/>
        </pc:sldMkLst>
      </pc:sldChg>
      <pc:sldChg chg="del">
        <pc:chgData name="Shawn Weisfeld" userId="aa867fe6-6944-4004-ad3f-f6eaeadf4f95" providerId="ADAL" clId="{6BB721DD-CEBA-4644-9BFD-AF575D035B55}" dt="2019-07-28T18:41:52.225" v="20" actId="47"/>
        <pc:sldMkLst>
          <pc:docMk/>
          <pc:sldMk cId="597569653" sldId="3753"/>
        </pc:sldMkLst>
      </pc:sldChg>
      <pc:sldChg chg="del">
        <pc:chgData name="Shawn Weisfeld" userId="aa867fe6-6944-4004-ad3f-f6eaeadf4f95" providerId="ADAL" clId="{6BB721DD-CEBA-4644-9BFD-AF575D035B55}" dt="2019-07-28T18:41:04.190" v="11" actId="47"/>
        <pc:sldMkLst>
          <pc:docMk/>
          <pc:sldMk cId="3552889399" sldId="3755"/>
        </pc:sldMkLst>
      </pc:sldChg>
      <pc:sldChg chg="del">
        <pc:chgData name="Shawn Weisfeld" userId="aa867fe6-6944-4004-ad3f-f6eaeadf4f95" providerId="ADAL" clId="{6BB721DD-CEBA-4644-9BFD-AF575D035B55}" dt="2019-07-28T18:41:59.707" v="21" actId="47"/>
        <pc:sldMkLst>
          <pc:docMk/>
          <pc:sldMk cId="911243196" sldId="3756"/>
        </pc:sldMkLst>
      </pc:sldChg>
      <pc:sldChg chg="del">
        <pc:chgData name="Shawn Weisfeld" userId="aa867fe6-6944-4004-ad3f-f6eaeadf4f95" providerId="ADAL" clId="{6BB721DD-CEBA-4644-9BFD-AF575D035B55}" dt="2019-07-28T18:41:36.334" v="16" actId="47"/>
        <pc:sldMkLst>
          <pc:docMk/>
          <pc:sldMk cId="1727415352" sldId="3759"/>
        </pc:sldMkLst>
      </pc:sldChg>
      <pc:sldChg chg="modSp">
        <pc:chgData name="Shawn Weisfeld" userId="aa867fe6-6944-4004-ad3f-f6eaeadf4f95" providerId="ADAL" clId="{6BB721DD-CEBA-4644-9BFD-AF575D035B55}" dt="2019-07-28T18:48:05.274" v="449" actId="1076"/>
        <pc:sldMkLst>
          <pc:docMk/>
          <pc:sldMk cId="3470001522" sldId="3766"/>
        </pc:sldMkLst>
        <pc:picChg chg="mod">
          <ac:chgData name="Shawn Weisfeld" userId="aa867fe6-6944-4004-ad3f-f6eaeadf4f95" providerId="ADAL" clId="{6BB721DD-CEBA-4644-9BFD-AF575D035B55}" dt="2019-07-28T18:48:05.274" v="449" actId="1076"/>
          <ac:picMkLst>
            <pc:docMk/>
            <pc:sldMk cId="3470001522" sldId="3766"/>
            <ac:picMk id="4" creationId="{5B0FAE2A-BB2F-4101-B6AB-7DCAB7E6D141}"/>
          </ac:picMkLst>
        </pc:picChg>
      </pc:sldChg>
      <pc:sldChg chg="modSp add">
        <pc:chgData name="Shawn Weisfeld" userId="aa867fe6-6944-4004-ad3f-f6eaeadf4f95" providerId="ADAL" clId="{6BB721DD-CEBA-4644-9BFD-AF575D035B55}" dt="2019-07-31T23:26:10.491" v="670" actId="20577"/>
        <pc:sldMkLst>
          <pc:docMk/>
          <pc:sldMk cId="3899456497" sldId="3770"/>
        </pc:sldMkLst>
        <pc:spChg chg="mod">
          <ac:chgData name="Shawn Weisfeld" userId="aa867fe6-6944-4004-ad3f-f6eaeadf4f95" providerId="ADAL" clId="{6BB721DD-CEBA-4644-9BFD-AF575D035B55}" dt="2019-07-28T18:44:29.053" v="389" actId="403"/>
          <ac:spMkLst>
            <pc:docMk/>
            <pc:sldMk cId="3899456497" sldId="3770"/>
            <ac:spMk id="2" creationId="{070CBD55-8974-4F28-AF78-2F3DFF77BE05}"/>
          </ac:spMkLst>
        </pc:spChg>
        <pc:spChg chg="mod">
          <ac:chgData name="Shawn Weisfeld" userId="aa867fe6-6944-4004-ad3f-f6eaeadf4f95" providerId="ADAL" clId="{6BB721DD-CEBA-4644-9BFD-AF575D035B55}" dt="2019-07-31T23:26:10.491" v="670" actId="20577"/>
          <ac:spMkLst>
            <pc:docMk/>
            <pc:sldMk cId="3899456497" sldId="3770"/>
            <ac:spMk id="3" creationId="{F7544E7D-29BF-427B-AFA1-E9EB502FE20E}"/>
          </ac:spMkLst>
        </pc:spChg>
      </pc:sldChg>
      <pc:sldChg chg="del">
        <pc:chgData name="Shawn Weisfeld" userId="aa867fe6-6944-4004-ad3f-f6eaeadf4f95" providerId="ADAL" clId="{6BB721DD-CEBA-4644-9BFD-AF575D035B55}" dt="2019-07-28T18:41:46.915" v="18" actId="47"/>
        <pc:sldMkLst>
          <pc:docMk/>
          <pc:sldMk cId="4119725916" sldId="3770"/>
        </pc:sldMkLst>
      </pc:sldChg>
      <pc:sldChg chg="modSp add del">
        <pc:chgData name="Shawn Weisfeld" userId="aa867fe6-6944-4004-ad3f-f6eaeadf4f95" providerId="ADAL" clId="{6BB721DD-CEBA-4644-9BFD-AF575D035B55}" dt="2019-07-31T23:11:19.828" v="461" actId="47"/>
        <pc:sldMkLst>
          <pc:docMk/>
          <pc:sldMk cId="105016664" sldId="3771"/>
        </pc:sldMkLst>
        <pc:spChg chg="mod">
          <ac:chgData name="Shawn Weisfeld" userId="aa867fe6-6944-4004-ad3f-f6eaeadf4f95" providerId="ADAL" clId="{6BB721DD-CEBA-4644-9BFD-AF575D035B55}" dt="2019-07-28T18:46:20.253" v="433" actId="404"/>
          <ac:spMkLst>
            <pc:docMk/>
            <pc:sldMk cId="105016664" sldId="3771"/>
            <ac:spMk id="2" creationId="{070CBD55-8974-4F28-AF78-2F3DFF77BE05}"/>
          </ac:spMkLst>
        </pc:spChg>
        <pc:spChg chg="mod">
          <ac:chgData name="Shawn Weisfeld" userId="aa867fe6-6944-4004-ad3f-f6eaeadf4f95" providerId="ADAL" clId="{6BB721DD-CEBA-4644-9BFD-AF575D035B55}" dt="2019-07-28T18:46:42.818" v="446" actId="313"/>
          <ac:spMkLst>
            <pc:docMk/>
            <pc:sldMk cId="105016664" sldId="3771"/>
            <ac:spMk id="3" creationId="{F7544E7D-29BF-427B-AFA1-E9EB502FE20E}"/>
          </ac:spMkLst>
        </pc:spChg>
      </pc:sldChg>
      <pc:sldChg chg="modSp add">
        <pc:chgData name="Shawn Weisfeld" userId="aa867fe6-6944-4004-ad3f-f6eaeadf4f95" providerId="ADAL" clId="{6BB721DD-CEBA-4644-9BFD-AF575D035B55}" dt="2019-07-31T23:29:58.161" v="882" actId="20577"/>
        <pc:sldMkLst>
          <pc:docMk/>
          <pc:sldMk cId="2306192283" sldId="3771"/>
        </pc:sldMkLst>
        <pc:spChg chg="mod">
          <ac:chgData name="Shawn Weisfeld" userId="aa867fe6-6944-4004-ad3f-f6eaeadf4f95" providerId="ADAL" clId="{6BB721DD-CEBA-4644-9BFD-AF575D035B55}" dt="2019-07-31T23:29:58.161" v="882" actId="20577"/>
          <ac:spMkLst>
            <pc:docMk/>
            <pc:sldMk cId="2306192283" sldId="3771"/>
            <ac:spMk id="2" creationId="{7554CA88-8821-4C3A-8D08-7836086594E3}"/>
          </ac:spMkLst>
        </pc:spChg>
        <pc:spChg chg="mod">
          <ac:chgData name="Shawn Weisfeld" userId="aa867fe6-6944-4004-ad3f-f6eaeadf4f95" providerId="ADAL" clId="{6BB721DD-CEBA-4644-9BFD-AF575D035B55}" dt="2019-07-31T23:26:20.610" v="675" actId="20577"/>
          <ac:spMkLst>
            <pc:docMk/>
            <pc:sldMk cId="2306192283" sldId="3771"/>
            <ac:spMk id="3" creationId="{A56DC8EE-86B8-46F7-881E-95424B675915}"/>
          </ac:spMkLst>
        </pc:spChg>
      </pc:sldChg>
      <pc:sldMasterChg chg="addSldLayout delSldLayout">
        <pc:chgData name="Shawn Weisfeld" userId="aa867fe6-6944-4004-ad3f-f6eaeadf4f95" providerId="ADAL" clId="{6BB721DD-CEBA-4644-9BFD-AF575D035B55}" dt="2019-07-31T23:30:35.499" v="886" actId="47"/>
        <pc:sldMasterMkLst>
          <pc:docMk/>
          <pc:sldMasterMk cId="1129535807" sldId="2147484871"/>
        </pc:sldMasterMkLst>
        <pc:sldLayoutChg chg="del">
          <pc:chgData name="Shawn Weisfeld" userId="aa867fe6-6944-4004-ad3f-f6eaeadf4f95" providerId="ADAL" clId="{6BB721DD-CEBA-4644-9BFD-AF575D035B55}" dt="2019-07-28T18:41:37.882" v="17" actId="47"/>
          <pc:sldLayoutMkLst>
            <pc:docMk/>
            <pc:sldMasterMk cId="1129535807" sldId="2147484871"/>
            <pc:sldLayoutMk cId="2724569607" sldId="2147484960"/>
          </pc:sldLayoutMkLst>
        </pc:sldLayoutChg>
        <pc:sldLayoutChg chg="del">
          <pc:chgData name="Shawn Weisfeld" userId="aa867fe6-6944-4004-ad3f-f6eaeadf4f95" providerId="ADAL" clId="{6BB721DD-CEBA-4644-9BFD-AF575D035B55}" dt="2019-07-28T18:41:52.225" v="20" actId="47"/>
          <pc:sldLayoutMkLst>
            <pc:docMk/>
            <pc:sldMasterMk cId="1129535807" sldId="2147484871"/>
            <pc:sldLayoutMk cId="3633190527" sldId="2147484963"/>
          </pc:sldLayoutMkLst>
        </pc:sldLayoutChg>
        <pc:sldLayoutChg chg="add del">
          <pc:chgData name="Shawn Weisfeld" userId="aa867fe6-6944-4004-ad3f-f6eaeadf4f95" providerId="ADAL" clId="{6BB721DD-CEBA-4644-9BFD-AF575D035B55}" dt="2019-07-31T23:30:35.499" v="886" actId="47"/>
          <pc:sldLayoutMkLst>
            <pc:docMk/>
            <pc:sldMasterMk cId="1129535807" sldId="2147484871"/>
            <pc:sldLayoutMk cId="2481627705" sldId="2147484965"/>
          </pc:sldLayoutMkLst>
        </pc:sldLayoutChg>
      </pc:sldMasterChg>
    </pc:docChg>
  </pc:docChgLst>
  <pc:docChgLst>
    <pc:chgData name="Shawn Weisfeld" userId="aa867fe6-6944-4004-ad3f-f6eaeadf4f95" providerId="ADAL" clId="{F00C7944-3116-41DA-9F2F-DAEA3448ED44}"/>
    <pc:docChg chg="undo custSel addSld delSld modSld">
      <pc:chgData name="Shawn Weisfeld" userId="aa867fe6-6944-4004-ad3f-f6eaeadf4f95" providerId="ADAL" clId="{F00C7944-3116-41DA-9F2F-DAEA3448ED44}" dt="2020-01-08T16:05:34.959" v="100" actId="20577"/>
      <pc:docMkLst>
        <pc:docMk/>
      </pc:docMkLst>
      <pc:sldChg chg="add">
        <pc:chgData name="Shawn Weisfeld" userId="aa867fe6-6944-4004-ad3f-f6eaeadf4f95" providerId="ADAL" clId="{F00C7944-3116-41DA-9F2F-DAEA3448ED44}" dt="2020-01-08T16:01:05.158" v="8"/>
        <pc:sldMkLst>
          <pc:docMk/>
          <pc:sldMk cId="2424060054" sldId="256"/>
        </pc:sldMkLst>
      </pc:sldChg>
      <pc:sldChg chg="del">
        <pc:chgData name="Shawn Weisfeld" userId="aa867fe6-6944-4004-ad3f-f6eaeadf4f95" providerId="ADAL" clId="{F00C7944-3116-41DA-9F2F-DAEA3448ED44}" dt="2020-01-08T16:01:23.853" v="11" actId="47"/>
        <pc:sldMkLst>
          <pc:docMk/>
          <pc:sldMk cId="1161542744" sldId="259"/>
        </pc:sldMkLst>
      </pc:sldChg>
      <pc:sldChg chg="del">
        <pc:chgData name="Shawn Weisfeld" userId="aa867fe6-6944-4004-ad3f-f6eaeadf4f95" providerId="ADAL" clId="{F00C7944-3116-41DA-9F2F-DAEA3448ED44}" dt="2020-01-08T16:01:25.588" v="12" actId="47"/>
        <pc:sldMkLst>
          <pc:docMk/>
          <pc:sldMk cId="3400710677" sldId="331"/>
        </pc:sldMkLst>
      </pc:sldChg>
      <pc:sldChg chg="del">
        <pc:chgData name="Shawn Weisfeld" userId="aa867fe6-6944-4004-ad3f-f6eaeadf4f95" providerId="ADAL" clId="{F00C7944-3116-41DA-9F2F-DAEA3448ED44}" dt="2020-01-08T16:01:20.966" v="9" actId="47"/>
        <pc:sldMkLst>
          <pc:docMk/>
          <pc:sldMk cId="615709689" sldId="1551"/>
        </pc:sldMkLst>
      </pc:sldChg>
      <pc:sldChg chg="del">
        <pc:chgData name="Shawn Weisfeld" userId="aa867fe6-6944-4004-ad3f-f6eaeadf4f95" providerId="ADAL" clId="{F00C7944-3116-41DA-9F2F-DAEA3448ED44}" dt="2020-01-08T16:04:28.296" v="99" actId="47"/>
        <pc:sldMkLst>
          <pc:docMk/>
          <pc:sldMk cId="3611751665" sldId="1554"/>
        </pc:sldMkLst>
      </pc:sldChg>
      <pc:sldChg chg="delSp modSp">
        <pc:chgData name="Shawn Weisfeld" userId="aa867fe6-6944-4004-ad3f-f6eaeadf4f95" providerId="ADAL" clId="{F00C7944-3116-41DA-9F2F-DAEA3448ED44}" dt="2020-01-08T16:00:07.906" v="7" actId="20577"/>
        <pc:sldMkLst>
          <pc:docMk/>
          <pc:sldMk cId="1193738272" sldId="1765"/>
        </pc:sldMkLst>
        <pc:spChg chg="mod">
          <ac:chgData name="Shawn Weisfeld" userId="aa867fe6-6944-4004-ad3f-f6eaeadf4f95" providerId="ADAL" clId="{F00C7944-3116-41DA-9F2F-DAEA3448ED44}" dt="2020-01-08T16:00:07.906" v="7" actId="20577"/>
          <ac:spMkLst>
            <pc:docMk/>
            <pc:sldMk cId="1193738272" sldId="1765"/>
            <ac:spMk id="4" creationId="{272B4584-9F97-4C72-AA26-E766C03D981B}"/>
          </ac:spMkLst>
        </pc:spChg>
        <pc:picChg chg="del">
          <ac:chgData name="Shawn Weisfeld" userId="aa867fe6-6944-4004-ad3f-f6eaeadf4f95" providerId="ADAL" clId="{F00C7944-3116-41DA-9F2F-DAEA3448ED44}" dt="2020-01-08T15:59:57.842" v="0" actId="478"/>
          <ac:picMkLst>
            <pc:docMk/>
            <pc:sldMk cId="1193738272" sldId="1765"/>
            <ac:picMk id="8" creationId="{99687F2B-E605-487F-9CE0-254E2A629FFF}"/>
          </ac:picMkLst>
        </pc:picChg>
      </pc:sldChg>
      <pc:sldChg chg="delSp">
        <pc:chgData name="Shawn Weisfeld" userId="aa867fe6-6944-4004-ad3f-f6eaeadf4f95" providerId="ADAL" clId="{F00C7944-3116-41DA-9F2F-DAEA3448ED44}" dt="2020-01-08T16:04:12.363" v="97" actId="478"/>
        <pc:sldMkLst>
          <pc:docMk/>
          <pc:sldMk cId="84645837" sldId="3760"/>
        </pc:sldMkLst>
        <pc:spChg chg="del">
          <ac:chgData name="Shawn Weisfeld" userId="aa867fe6-6944-4004-ad3f-f6eaeadf4f95" providerId="ADAL" clId="{F00C7944-3116-41DA-9F2F-DAEA3448ED44}" dt="2020-01-08T16:04:12.363" v="97" actId="478"/>
          <ac:spMkLst>
            <pc:docMk/>
            <pc:sldMk cId="84645837" sldId="3760"/>
            <ac:spMk id="3" creationId="{2673BE1E-EACC-4416-8EE7-96C765791BDD}"/>
          </ac:spMkLst>
        </pc:spChg>
      </pc:sldChg>
      <pc:sldChg chg="del">
        <pc:chgData name="Shawn Weisfeld" userId="aa867fe6-6944-4004-ad3f-f6eaeadf4f95" providerId="ADAL" clId="{F00C7944-3116-41DA-9F2F-DAEA3448ED44}" dt="2020-01-08T16:03:27.965" v="96" actId="47"/>
        <pc:sldMkLst>
          <pc:docMk/>
          <pc:sldMk cId="3470001522" sldId="3766"/>
        </pc:sldMkLst>
      </pc:sldChg>
      <pc:sldChg chg="del">
        <pc:chgData name="Shawn Weisfeld" userId="aa867fe6-6944-4004-ad3f-f6eaeadf4f95" providerId="ADAL" clId="{F00C7944-3116-41DA-9F2F-DAEA3448ED44}" dt="2020-01-08T16:04:14.458" v="98" actId="47"/>
        <pc:sldMkLst>
          <pc:docMk/>
          <pc:sldMk cId="4119725916" sldId="3770"/>
        </pc:sldMkLst>
      </pc:sldChg>
      <pc:sldChg chg="modSp">
        <pc:chgData name="Shawn Weisfeld" userId="aa867fe6-6944-4004-ad3f-f6eaeadf4f95" providerId="ADAL" clId="{F00C7944-3116-41DA-9F2F-DAEA3448ED44}" dt="2020-01-08T16:05:34.959" v="100" actId="20577"/>
        <pc:sldMkLst>
          <pc:docMk/>
          <pc:sldMk cId="3630615966" sldId="4933"/>
        </pc:sldMkLst>
        <pc:spChg chg="mod">
          <ac:chgData name="Shawn Weisfeld" userId="aa867fe6-6944-4004-ad3f-f6eaeadf4f95" providerId="ADAL" clId="{F00C7944-3116-41DA-9F2F-DAEA3448ED44}" dt="2020-01-08T16:02:25.901" v="74" actId="404"/>
          <ac:spMkLst>
            <pc:docMk/>
            <pc:sldMk cId="3630615966" sldId="4933"/>
            <ac:spMk id="2" creationId="{1469AB84-0BBE-44FD-A1A2-253FEC1C5898}"/>
          </ac:spMkLst>
        </pc:spChg>
        <pc:spChg chg="mod">
          <ac:chgData name="Shawn Weisfeld" userId="aa867fe6-6944-4004-ad3f-f6eaeadf4f95" providerId="ADAL" clId="{F00C7944-3116-41DA-9F2F-DAEA3448ED44}" dt="2020-01-08T16:05:34.959" v="100" actId="20577"/>
          <ac:spMkLst>
            <pc:docMk/>
            <pc:sldMk cId="3630615966" sldId="4933"/>
            <ac:spMk id="3" creationId="{A9C92C3F-1DD8-42DA-9E89-BA3858C2FC02}"/>
          </ac:spMkLst>
        </pc:spChg>
      </pc:sldChg>
      <pc:sldChg chg="del">
        <pc:chgData name="Shawn Weisfeld" userId="aa867fe6-6944-4004-ad3f-f6eaeadf4f95" providerId="ADAL" clId="{F00C7944-3116-41DA-9F2F-DAEA3448ED44}" dt="2020-01-08T16:01:23.030" v="10" actId="47"/>
        <pc:sldMkLst>
          <pc:docMk/>
          <pc:sldMk cId="4103527210" sldId="4934"/>
        </pc:sldMkLst>
      </pc:sldChg>
    </pc:docChg>
  </pc:docChgLst>
  <pc:docChgLst>
    <pc:chgData name="Shawn Weisfeld" userId="aa867fe6-6944-4004-ad3f-f6eaeadf4f95" providerId="ADAL" clId="{883151EB-5233-4CC5-822C-8E42AF8D402E}"/>
    <pc:docChg chg="undo custSel addSld delSld modSld sldOrd">
      <pc:chgData name="Shawn Weisfeld" userId="aa867fe6-6944-4004-ad3f-f6eaeadf4f95" providerId="ADAL" clId="{883151EB-5233-4CC5-822C-8E42AF8D402E}" dt="2019-08-08T16:32:34.967" v="1441" actId="5793"/>
      <pc:docMkLst>
        <pc:docMk/>
      </pc:docMkLst>
      <pc:sldChg chg="add del modTransition setBg">
        <pc:chgData name="Shawn Weisfeld" userId="aa867fe6-6944-4004-ad3f-f6eaeadf4f95" providerId="ADAL" clId="{883151EB-5233-4CC5-822C-8E42AF8D402E}" dt="2019-08-08T15:31:20.600" v="896"/>
        <pc:sldMkLst>
          <pc:docMk/>
          <pc:sldMk cId="1161542744" sldId="259"/>
        </pc:sldMkLst>
      </pc:sldChg>
      <pc:sldChg chg="del">
        <pc:chgData name="Shawn Weisfeld" userId="aa867fe6-6944-4004-ad3f-f6eaeadf4f95" providerId="ADAL" clId="{883151EB-5233-4CC5-822C-8E42AF8D402E}" dt="2019-08-07T16:07:51.603" v="795" actId="47"/>
        <pc:sldMkLst>
          <pc:docMk/>
          <pc:sldMk cId="2313973515" sldId="295"/>
        </pc:sldMkLst>
      </pc:sldChg>
      <pc:sldChg chg="add del modTransition">
        <pc:chgData name="Shawn Weisfeld" userId="aa867fe6-6944-4004-ad3f-f6eaeadf4f95" providerId="ADAL" clId="{883151EB-5233-4CC5-822C-8E42AF8D402E}" dt="2019-08-08T15:31:20.600" v="896"/>
        <pc:sldMkLst>
          <pc:docMk/>
          <pc:sldMk cId="3400710677" sldId="331"/>
        </pc:sldMkLst>
      </pc:sldChg>
      <pc:sldChg chg="ord">
        <pc:chgData name="Shawn Weisfeld" userId="aa867fe6-6944-4004-ad3f-f6eaeadf4f95" providerId="ADAL" clId="{883151EB-5233-4CC5-822C-8E42AF8D402E}" dt="2019-08-07T15:31:20.049" v="184"/>
        <pc:sldMkLst>
          <pc:docMk/>
          <pc:sldMk cId="3216022049" sldId="439"/>
        </pc:sldMkLst>
      </pc:sldChg>
      <pc:sldChg chg="add del">
        <pc:chgData name="Shawn Weisfeld" userId="aa867fe6-6944-4004-ad3f-f6eaeadf4f95" providerId="ADAL" clId="{883151EB-5233-4CC5-822C-8E42AF8D402E}" dt="2019-08-07T15:51:27.759" v="270" actId="47"/>
        <pc:sldMkLst>
          <pc:docMk/>
          <pc:sldMk cId="3225888846" sldId="1409"/>
        </pc:sldMkLst>
      </pc:sldChg>
      <pc:sldChg chg="delSp modSp">
        <pc:chgData name="Shawn Weisfeld" userId="aa867fe6-6944-4004-ad3f-f6eaeadf4f95" providerId="ADAL" clId="{883151EB-5233-4CC5-822C-8E42AF8D402E}" dt="2019-08-08T15:33:53.009" v="1096" actId="20577"/>
        <pc:sldMkLst>
          <pc:docMk/>
          <pc:sldMk cId="615709689" sldId="1551"/>
        </pc:sldMkLst>
        <pc:spChg chg="mod">
          <ac:chgData name="Shawn Weisfeld" userId="aa867fe6-6944-4004-ad3f-f6eaeadf4f95" providerId="ADAL" clId="{883151EB-5233-4CC5-822C-8E42AF8D402E}" dt="2019-08-08T15:33:53.009" v="1096" actId="20577"/>
          <ac:spMkLst>
            <pc:docMk/>
            <pc:sldMk cId="615709689" sldId="1551"/>
            <ac:spMk id="2" creationId="{00000000-0000-0000-0000-000000000000}"/>
          </ac:spMkLst>
        </pc:spChg>
        <pc:spChg chg="del">
          <ac:chgData name="Shawn Weisfeld" userId="aa867fe6-6944-4004-ad3f-f6eaeadf4f95" providerId="ADAL" clId="{883151EB-5233-4CC5-822C-8E42AF8D402E}" dt="2019-08-07T15:13:54.876" v="49" actId="478"/>
          <ac:spMkLst>
            <pc:docMk/>
            <pc:sldMk cId="615709689" sldId="1551"/>
            <ac:spMk id="6" creationId="{65DC6341-10AF-4614-A558-026B8A2F2BED}"/>
          </ac:spMkLst>
        </pc:spChg>
        <pc:spChg chg="mod">
          <ac:chgData name="Shawn Weisfeld" userId="aa867fe6-6944-4004-ad3f-f6eaeadf4f95" providerId="ADAL" clId="{883151EB-5233-4CC5-822C-8E42AF8D402E}" dt="2019-08-07T15:13:51.077" v="47" actId="20577"/>
          <ac:spMkLst>
            <pc:docMk/>
            <pc:sldMk cId="615709689" sldId="1551"/>
            <ac:spMk id="12" creationId="{00000000-0000-0000-0000-000000000000}"/>
          </ac:spMkLst>
        </pc:spChg>
        <pc:picChg chg="del">
          <ac:chgData name="Shawn Weisfeld" userId="aa867fe6-6944-4004-ad3f-f6eaeadf4f95" providerId="ADAL" clId="{883151EB-5233-4CC5-822C-8E42AF8D402E}" dt="2019-08-07T15:13:53.182" v="48" actId="478"/>
          <ac:picMkLst>
            <pc:docMk/>
            <pc:sldMk cId="615709689" sldId="1551"/>
            <ac:picMk id="7" creationId="{C7112612-267F-471B-9D3F-08BB735FEF68}"/>
          </ac:picMkLst>
        </pc:picChg>
      </pc:sldChg>
      <pc:sldChg chg="addSp modSp">
        <pc:chgData name="Shawn Weisfeld" userId="aa867fe6-6944-4004-ad3f-f6eaeadf4f95" providerId="ADAL" clId="{883151EB-5233-4CC5-822C-8E42AF8D402E}" dt="2019-08-07T15:27:19.435" v="180" actId="20577"/>
        <pc:sldMkLst>
          <pc:docMk/>
          <pc:sldMk cId="1751245455" sldId="1621"/>
        </pc:sldMkLst>
        <pc:spChg chg="add mod">
          <ac:chgData name="Shawn Weisfeld" userId="aa867fe6-6944-4004-ad3f-f6eaeadf4f95" providerId="ADAL" clId="{883151EB-5233-4CC5-822C-8E42AF8D402E}" dt="2019-08-07T15:27:19.435" v="180" actId="20577"/>
          <ac:spMkLst>
            <pc:docMk/>
            <pc:sldMk cId="1751245455" sldId="1621"/>
            <ac:spMk id="2" creationId="{AD77318B-CC0D-4014-97C7-B8624DDC3470}"/>
          </ac:spMkLst>
        </pc:spChg>
      </pc:sldChg>
      <pc:sldChg chg="addSp modSp">
        <pc:chgData name="Shawn Weisfeld" userId="aa867fe6-6944-4004-ad3f-f6eaeadf4f95" providerId="ADAL" clId="{883151EB-5233-4CC5-822C-8E42AF8D402E}" dt="2019-08-08T16:32:34.967" v="1441" actId="5793"/>
        <pc:sldMkLst>
          <pc:docMk/>
          <pc:sldMk cId="1193738272" sldId="1765"/>
        </pc:sldMkLst>
        <pc:spChg chg="add mod ord">
          <ac:chgData name="Shawn Weisfeld" userId="aa867fe6-6944-4004-ad3f-f6eaeadf4f95" providerId="ADAL" clId="{883151EB-5233-4CC5-822C-8E42AF8D402E}" dt="2019-08-07T15:16:41.367" v="68" actId="14100"/>
          <ac:spMkLst>
            <pc:docMk/>
            <pc:sldMk cId="1193738272" sldId="1765"/>
            <ac:spMk id="3" creationId="{E4F3BD63-2B7F-4EB4-8E14-DB771AC77D76}"/>
          </ac:spMkLst>
        </pc:spChg>
        <pc:spChg chg="mod">
          <ac:chgData name="Shawn Weisfeld" userId="aa867fe6-6944-4004-ad3f-f6eaeadf4f95" providerId="ADAL" clId="{883151EB-5233-4CC5-822C-8E42AF8D402E}" dt="2019-08-07T15:13:38.802" v="39" actId="20577"/>
          <ac:spMkLst>
            <pc:docMk/>
            <pc:sldMk cId="1193738272" sldId="1765"/>
            <ac:spMk id="4" creationId="{272B4584-9F97-4C72-AA26-E766C03D981B}"/>
          </ac:spMkLst>
        </pc:spChg>
        <pc:spChg chg="mod">
          <ac:chgData name="Shawn Weisfeld" userId="aa867fe6-6944-4004-ad3f-f6eaeadf4f95" providerId="ADAL" clId="{883151EB-5233-4CC5-822C-8E42AF8D402E}" dt="2019-08-07T15:13:45.437" v="43" actId="20577"/>
          <ac:spMkLst>
            <pc:docMk/>
            <pc:sldMk cId="1193738272" sldId="1765"/>
            <ac:spMk id="5" creationId="{C2A14C8A-9E1E-42B3-B177-E1A184A07AC7}"/>
          </ac:spMkLst>
        </pc:spChg>
        <pc:spChg chg="add mod">
          <ac:chgData name="Shawn Weisfeld" userId="aa867fe6-6944-4004-ad3f-f6eaeadf4f95" providerId="ADAL" clId="{883151EB-5233-4CC5-822C-8E42AF8D402E}" dt="2019-08-08T16:32:34.967" v="1441" actId="5793"/>
          <ac:spMkLst>
            <pc:docMk/>
            <pc:sldMk cId="1193738272" sldId="1765"/>
            <ac:spMk id="6" creationId="{0013CB69-27FA-4FD8-8C84-B4F1B591A363}"/>
          </ac:spMkLst>
        </pc:spChg>
        <pc:picChg chg="add mod">
          <ac:chgData name="Shawn Weisfeld" userId="aa867fe6-6944-4004-ad3f-f6eaeadf4f95" providerId="ADAL" clId="{883151EB-5233-4CC5-822C-8E42AF8D402E}" dt="2019-08-07T15:15:58.828" v="61" actId="1076"/>
          <ac:picMkLst>
            <pc:docMk/>
            <pc:sldMk cId="1193738272" sldId="1765"/>
            <ac:picMk id="2" creationId="{68107198-0EBA-4152-BB76-9BD1E2FD6043}"/>
          </ac:picMkLst>
        </pc:picChg>
        <pc:picChg chg="add mod">
          <ac:chgData name="Shawn Weisfeld" userId="aa867fe6-6944-4004-ad3f-f6eaeadf4f95" providerId="ADAL" clId="{883151EB-5233-4CC5-822C-8E42AF8D402E}" dt="2019-08-07T15:16:50.146" v="82" actId="1038"/>
          <ac:picMkLst>
            <pc:docMk/>
            <pc:sldMk cId="1193738272" sldId="1765"/>
            <ac:picMk id="1026" creationId="{88CC7773-2583-4943-B1BD-1EBDC06BE18A}"/>
          </ac:picMkLst>
        </pc:picChg>
      </pc:sldChg>
      <pc:sldChg chg="add">
        <pc:chgData name="Shawn Weisfeld" userId="aa867fe6-6944-4004-ad3f-f6eaeadf4f95" providerId="ADAL" clId="{883151EB-5233-4CC5-822C-8E42AF8D402E}" dt="2019-08-08T15:30:39.914" v="894"/>
        <pc:sldMkLst>
          <pc:docMk/>
          <pc:sldMk cId="1323042071" sldId="1776"/>
        </pc:sldMkLst>
      </pc:sldChg>
      <pc:sldChg chg="modSp">
        <pc:chgData name="Shawn Weisfeld" userId="aa867fe6-6944-4004-ad3f-f6eaeadf4f95" providerId="ADAL" clId="{883151EB-5233-4CC5-822C-8E42AF8D402E}" dt="2019-08-07T15:51:13.141" v="269" actId="6549"/>
        <pc:sldMkLst>
          <pc:docMk/>
          <pc:sldMk cId="2749618974" sldId="3614"/>
        </pc:sldMkLst>
        <pc:spChg chg="mod">
          <ac:chgData name="Shawn Weisfeld" userId="aa867fe6-6944-4004-ad3f-f6eaeadf4f95" providerId="ADAL" clId="{883151EB-5233-4CC5-822C-8E42AF8D402E}" dt="2019-08-07T15:51:13.141" v="269" actId="6549"/>
          <ac:spMkLst>
            <pc:docMk/>
            <pc:sldMk cId="2749618974" sldId="3614"/>
            <ac:spMk id="6" creationId="{47D51737-462B-4A8B-A92B-2CDB4020FFC7}"/>
          </ac:spMkLst>
        </pc:spChg>
      </pc:sldChg>
      <pc:sldChg chg="del">
        <pc:chgData name="Shawn Weisfeld" userId="aa867fe6-6944-4004-ad3f-f6eaeadf4f95" providerId="ADAL" clId="{883151EB-5233-4CC5-822C-8E42AF8D402E}" dt="2019-08-07T15:30:59.806" v="183" actId="47"/>
        <pc:sldMkLst>
          <pc:docMk/>
          <pc:sldMk cId="875239523" sldId="3621"/>
        </pc:sldMkLst>
      </pc:sldChg>
      <pc:sldChg chg="del">
        <pc:chgData name="Shawn Weisfeld" userId="aa867fe6-6944-4004-ad3f-f6eaeadf4f95" providerId="ADAL" clId="{883151EB-5233-4CC5-822C-8E42AF8D402E}" dt="2019-08-07T15:30:59.806" v="183" actId="47"/>
        <pc:sldMkLst>
          <pc:docMk/>
          <pc:sldMk cId="3678274658" sldId="3622"/>
        </pc:sldMkLst>
      </pc:sldChg>
      <pc:sldChg chg="del">
        <pc:chgData name="Shawn Weisfeld" userId="aa867fe6-6944-4004-ad3f-f6eaeadf4f95" providerId="ADAL" clId="{883151EB-5233-4CC5-822C-8E42AF8D402E}" dt="2019-08-07T15:30:59.806" v="183" actId="47"/>
        <pc:sldMkLst>
          <pc:docMk/>
          <pc:sldMk cId="1940555578" sldId="3623"/>
        </pc:sldMkLst>
      </pc:sldChg>
      <pc:sldChg chg="del">
        <pc:chgData name="Shawn Weisfeld" userId="aa867fe6-6944-4004-ad3f-f6eaeadf4f95" providerId="ADAL" clId="{883151EB-5233-4CC5-822C-8E42AF8D402E}" dt="2019-08-07T15:30:59.806" v="183" actId="47"/>
        <pc:sldMkLst>
          <pc:docMk/>
          <pc:sldMk cId="321641974" sldId="3624"/>
        </pc:sldMkLst>
      </pc:sldChg>
      <pc:sldChg chg="del">
        <pc:chgData name="Shawn Weisfeld" userId="aa867fe6-6944-4004-ad3f-f6eaeadf4f95" providerId="ADAL" clId="{883151EB-5233-4CC5-822C-8E42AF8D402E}" dt="2019-08-07T15:30:59.806" v="183" actId="47"/>
        <pc:sldMkLst>
          <pc:docMk/>
          <pc:sldMk cId="1473274422" sldId="3634"/>
        </pc:sldMkLst>
      </pc:sldChg>
      <pc:sldChg chg="add">
        <pc:chgData name="Shawn Weisfeld" userId="aa867fe6-6944-4004-ad3f-f6eaeadf4f95" providerId="ADAL" clId="{883151EB-5233-4CC5-822C-8E42AF8D402E}" dt="2019-08-07T15:50:40.430" v="259"/>
        <pc:sldMkLst>
          <pc:docMk/>
          <pc:sldMk cId="2810241983" sldId="3720"/>
        </pc:sldMkLst>
      </pc:sldChg>
      <pc:sldChg chg="addSp delSp modSp">
        <pc:chgData name="Shawn Weisfeld" userId="aa867fe6-6944-4004-ad3f-f6eaeadf4f95" providerId="ADAL" clId="{883151EB-5233-4CC5-822C-8E42AF8D402E}" dt="2019-08-08T15:43:07.448" v="1387" actId="1076"/>
        <pc:sldMkLst>
          <pc:docMk/>
          <pc:sldMk cId="84645837" sldId="3760"/>
        </pc:sldMkLst>
        <pc:spChg chg="add del">
          <ac:chgData name="Shawn Weisfeld" userId="aa867fe6-6944-4004-ad3f-f6eaeadf4f95" providerId="ADAL" clId="{883151EB-5233-4CC5-822C-8E42AF8D402E}" dt="2019-08-08T15:41:43.267" v="1239"/>
          <ac:spMkLst>
            <pc:docMk/>
            <pc:sldMk cId="84645837" sldId="3760"/>
            <ac:spMk id="2" creationId="{A8946D31-831C-41F9-8181-28BDB7390909}"/>
          </ac:spMkLst>
        </pc:spChg>
        <pc:spChg chg="add mod">
          <ac:chgData name="Shawn Weisfeld" userId="aa867fe6-6944-4004-ad3f-f6eaeadf4f95" providerId="ADAL" clId="{883151EB-5233-4CC5-822C-8E42AF8D402E}" dt="2019-08-08T15:43:07.448" v="1387" actId="1076"/>
          <ac:spMkLst>
            <pc:docMk/>
            <pc:sldMk cId="84645837" sldId="3760"/>
            <ac:spMk id="3" creationId="{2673BE1E-EACC-4416-8EE7-96C765791BDD}"/>
          </ac:spMkLst>
        </pc:spChg>
      </pc:sldChg>
      <pc:sldChg chg="del">
        <pc:chgData name="Shawn Weisfeld" userId="aa867fe6-6944-4004-ad3f-f6eaeadf4f95" providerId="ADAL" clId="{883151EB-5233-4CC5-822C-8E42AF8D402E}" dt="2019-08-07T15:50:52.705" v="261" actId="47"/>
        <pc:sldMkLst>
          <pc:docMk/>
          <pc:sldMk cId="3470001522" sldId="3766"/>
        </pc:sldMkLst>
      </pc:sldChg>
      <pc:sldChg chg="del">
        <pc:chgData name="Shawn Weisfeld" userId="aa867fe6-6944-4004-ad3f-f6eaeadf4f95" providerId="ADAL" clId="{883151EB-5233-4CC5-822C-8E42AF8D402E}" dt="2019-08-07T15:30:59.806" v="183" actId="47"/>
        <pc:sldMkLst>
          <pc:docMk/>
          <pc:sldMk cId="3899456497" sldId="3770"/>
        </pc:sldMkLst>
      </pc:sldChg>
      <pc:sldChg chg="del">
        <pc:chgData name="Shawn Weisfeld" userId="aa867fe6-6944-4004-ad3f-f6eaeadf4f95" providerId="ADAL" clId="{883151EB-5233-4CC5-822C-8E42AF8D402E}" dt="2019-08-07T15:30:59.806" v="183" actId="47"/>
        <pc:sldMkLst>
          <pc:docMk/>
          <pc:sldMk cId="2306192283" sldId="3771"/>
        </pc:sldMkLst>
      </pc:sldChg>
      <pc:sldChg chg="add ord">
        <pc:chgData name="Shawn Weisfeld" userId="aa867fe6-6944-4004-ad3f-f6eaeadf4f95" providerId="ADAL" clId="{883151EB-5233-4CC5-822C-8E42AF8D402E}" dt="2019-08-07T15:38:56.861" v="231"/>
        <pc:sldMkLst>
          <pc:docMk/>
          <pc:sldMk cId="2139295712" sldId="4692"/>
        </pc:sldMkLst>
      </pc:sldChg>
      <pc:sldChg chg="add ord">
        <pc:chgData name="Shawn Weisfeld" userId="aa867fe6-6944-4004-ad3f-f6eaeadf4f95" providerId="ADAL" clId="{883151EB-5233-4CC5-822C-8E42AF8D402E}" dt="2019-08-07T15:38:56.861" v="231"/>
        <pc:sldMkLst>
          <pc:docMk/>
          <pc:sldMk cId="2932532130" sldId="4707"/>
        </pc:sldMkLst>
      </pc:sldChg>
      <pc:sldChg chg="add del ord">
        <pc:chgData name="Shawn Weisfeld" userId="aa867fe6-6944-4004-ad3f-f6eaeadf4f95" providerId="ADAL" clId="{883151EB-5233-4CC5-822C-8E42AF8D402E}" dt="2019-08-07T15:44:21.419" v="232" actId="47"/>
        <pc:sldMkLst>
          <pc:docMk/>
          <pc:sldMk cId="1845626139" sldId="4720"/>
        </pc:sldMkLst>
      </pc:sldChg>
      <pc:sldChg chg="add ord">
        <pc:chgData name="Shawn Weisfeld" userId="aa867fe6-6944-4004-ad3f-f6eaeadf4f95" providerId="ADAL" clId="{883151EB-5233-4CC5-822C-8E42AF8D402E}" dt="2019-08-07T15:38:56.861" v="231"/>
        <pc:sldMkLst>
          <pc:docMk/>
          <pc:sldMk cId="1438536586" sldId="4770"/>
        </pc:sldMkLst>
      </pc:sldChg>
      <pc:sldChg chg="add ord">
        <pc:chgData name="Shawn Weisfeld" userId="aa867fe6-6944-4004-ad3f-f6eaeadf4f95" providerId="ADAL" clId="{883151EB-5233-4CC5-822C-8E42AF8D402E}" dt="2019-08-07T15:29:24.436" v="182"/>
        <pc:sldMkLst>
          <pc:docMk/>
          <pc:sldMk cId="3762725315" sldId="4772"/>
        </pc:sldMkLst>
      </pc:sldChg>
      <pc:sldChg chg="addSp delSp modSp add del">
        <pc:chgData name="Shawn Weisfeld" userId="aa867fe6-6944-4004-ad3f-f6eaeadf4f95" providerId="ADAL" clId="{883151EB-5233-4CC5-822C-8E42AF8D402E}" dt="2019-08-07T15:50:45.492" v="260" actId="47"/>
        <pc:sldMkLst>
          <pc:docMk/>
          <pc:sldMk cId="2966529718" sldId="4773"/>
        </pc:sldMkLst>
        <pc:spChg chg="del">
          <ac:chgData name="Shawn Weisfeld" userId="aa867fe6-6944-4004-ad3f-f6eaeadf4f95" providerId="ADAL" clId="{883151EB-5233-4CC5-822C-8E42AF8D402E}" dt="2019-08-07T15:35:54.252" v="224"/>
          <ac:spMkLst>
            <pc:docMk/>
            <pc:sldMk cId="2966529718" sldId="4773"/>
            <ac:spMk id="2" creationId="{2D12CCF9-8FD6-4FC7-B3C7-8F44A6C9865D}"/>
          </ac:spMkLst>
        </pc:spChg>
        <pc:spChg chg="del">
          <ac:chgData name="Shawn Weisfeld" userId="aa867fe6-6944-4004-ad3f-f6eaeadf4f95" providerId="ADAL" clId="{883151EB-5233-4CC5-822C-8E42AF8D402E}" dt="2019-08-07T15:35:54.252" v="224"/>
          <ac:spMkLst>
            <pc:docMk/>
            <pc:sldMk cId="2966529718" sldId="4773"/>
            <ac:spMk id="3" creationId="{41C340C5-F30A-460A-96BB-161B024189A3}"/>
          </ac:spMkLst>
        </pc:spChg>
        <pc:spChg chg="del">
          <ac:chgData name="Shawn Weisfeld" userId="aa867fe6-6944-4004-ad3f-f6eaeadf4f95" providerId="ADAL" clId="{883151EB-5233-4CC5-822C-8E42AF8D402E}" dt="2019-08-07T15:35:54.252" v="224"/>
          <ac:spMkLst>
            <pc:docMk/>
            <pc:sldMk cId="2966529718" sldId="4773"/>
            <ac:spMk id="4" creationId="{F74850B4-1BC6-4B0C-8899-33216433CD21}"/>
          </ac:spMkLst>
        </pc:spChg>
        <pc:spChg chg="del">
          <ac:chgData name="Shawn Weisfeld" userId="aa867fe6-6944-4004-ad3f-f6eaeadf4f95" providerId="ADAL" clId="{883151EB-5233-4CC5-822C-8E42AF8D402E}" dt="2019-08-07T15:35:54.252" v="224"/>
          <ac:spMkLst>
            <pc:docMk/>
            <pc:sldMk cId="2966529718" sldId="4773"/>
            <ac:spMk id="5" creationId="{BD218660-7BD5-464B-BB25-71AC9A9103A1}"/>
          </ac:spMkLst>
        </pc:spChg>
        <pc:spChg chg="del">
          <ac:chgData name="Shawn Weisfeld" userId="aa867fe6-6944-4004-ad3f-f6eaeadf4f95" providerId="ADAL" clId="{883151EB-5233-4CC5-822C-8E42AF8D402E}" dt="2019-08-07T15:35:54.252" v="224"/>
          <ac:spMkLst>
            <pc:docMk/>
            <pc:sldMk cId="2966529718" sldId="4773"/>
            <ac:spMk id="6" creationId="{0F3AD700-75CA-4954-9549-A40D738491D4}"/>
          </ac:spMkLst>
        </pc:spChg>
        <pc:spChg chg="add mod">
          <ac:chgData name="Shawn Weisfeld" userId="aa867fe6-6944-4004-ad3f-f6eaeadf4f95" providerId="ADAL" clId="{883151EB-5233-4CC5-822C-8E42AF8D402E}" dt="2019-08-07T15:36:10.162" v="229" actId="20577"/>
          <ac:spMkLst>
            <pc:docMk/>
            <pc:sldMk cId="2966529718" sldId="4773"/>
            <ac:spMk id="7" creationId="{F9B97634-557F-4FF6-A38F-BE7CEDF6A4DE}"/>
          </ac:spMkLst>
        </pc:spChg>
        <pc:spChg chg="add mod">
          <ac:chgData name="Shawn Weisfeld" userId="aa867fe6-6944-4004-ad3f-f6eaeadf4f95" providerId="ADAL" clId="{883151EB-5233-4CC5-822C-8E42AF8D402E}" dt="2019-08-07T15:35:54.252" v="224"/>
          <ac:spMkLst>
            <pc:docMk/>
            <pc:sldMk cId="2966529718" sldId="4773"/>
            <ac:spMk id="8" creationId="{5FED4881-5C41-486E-9F87-44E85956C951}"/>
          </ac:spMkLst>
        </pc:spChg>
      </pc:sldChg>
      <pc:sldChg chg="add">
        <pc:chgData name="Shawn Weisfeld" userId="aa867fe6-6944-4004-ad3f-f6eaeadf4f95" providerId="ADAL" clId="{883151EB-5233-4CC5-822C-8E42AF8D402E}" dt="2019-08-07T15:50:40.430" v="259"/>
        <pc:sldMkLst>
          <pc:docMk/>
          <pc:sldMk cId="2073959660" sldId="4814"/>
        </pc:sldMkLst>
      </pc:sldChg>
      <pc:sldChg chg="addSp delSp modSp add">
        <pc:chgData name="Shawn Weisfeld" userId="aa867fe6-6944-4004-ad3f-f6eaeadf4f95" providerId="ADAL" clId="{883151EB-5233-4CC5-822C-8E42AF8D402E}" dt="2019-08-07T15:54:49.691" v="316" actId="478"/>
        <pc:sldMkLst>
          <pc:docMk/>
          <pc:sldMk cId="1484795713" sldId="4893"/>
        </pc:sldMkLst>
        <pc:spChg chg="add">
          <ac:chgData name="Shawn Weisfeld" userId="aa867fe6-6944-4004-ad3f-f6eaeadf4f95" providerId="ADAL" clId="{883151EB-5233-4CC5-822C-8E42AF8D402E}" dt="2019-08-07T15:54:40.622" v="313"/>
          <ac:spMkLst>
            <pc:docMk/>
            <pc:sldMk cId="1484795713" sldId="4893"/>
            <ac:spMk id="34" creationId="{618B10D3-CC16-4227-A1D0-C4787F97FFE6}"/>
          </ac:spMkLst>
        </pc:spChg>
        <pc:spChg chg="add">
          <ac:chgData name="Shawn Weisfeld" userId="aa867fe6-6944-4004-ad3f-f6eaeadf4f95" providerId="ADAL" clId="{883151EB-5233-4CC5-822C-8E42AF8D402E}" dt="2019-08-07T15:54:40.622" v="313"/>
          <ac:spMkLst>
            <pc:docMk/>
            <pc:sldMk cId="1484795713" sldId="4893"/>
            <ac:spMk id="35" creationId="{C429DE30-2DC3-4363-963F-65F2B4831EA4}"/>
          </ac:spMkLst>
        </pc:spChg>
        <pc:spChg chg="add">
          <ac:chgData name="Shawn Weisfeld" userId="aa867fe6-6944-4004-ad3f-f6eaeadf4f95" providerId="ADAL" clId="{883151EB-5233-4CC5-822C-8E42AF8D402E}" dt="2019-08-07T15:54:40.622" v="313"/>
          <ac:spMkLst>
            <pc:docMk/>
            <pc:sldMk cId="1484795713" sldId="4893"/>
            <ac:spMk id="36" creationId="{366CAFC4-F47D-4FD4-9061-DFDFEE92883B}"/>
          </ac:spMkLst>
        </pc:spChg>
        <pc:spChg chg="add">
          <ac:chgData name="Shawn Weisfeld" userId="aa867fe6-6944-4004-ad3f-f6eaeadf4f95" providerId="ADAL" clId="{883151EB-5233-4CC5-822C-8E42AF8D402E}" dt="2019-08-07T15:54:40.622" v="313"/>
          <ac:spMkLst>
            <pc:docMk/>
            <pc:sldMk cId="1484795713" sldId="4893"/>
            <ac:spMk id="37" creationId="{7CC0C7CB-1A2C-4CBD-840E-5BD01FBF8EC4}"/>
          </ac:spMkLst>
        </pc:spChg>
        <pc:spChg chg="add">
          <ac:chgData name="Shawn Weisfeld" userId="aa867fe6-6944-4004-ad3f-f6eaeadf4f95" providerId="ADAL" clId="{883151EB-5233-4CC5-822C-8E42AF8D402E}" dt="2019-08-07T15:54:40.622" v="313"/>
          <ac:spMkLst>
            <pc:docMk/>
            <pc:sldMk cId="1484795713" sldId="4893"/>
            <ac:spMk id="38" creationId="{4BC3949F-4CF2-4098-AF18-12FE74954333}"/>
          </ac:spMkLst>
        </pc:spChg>
        <pc:spChg chg="add">
          <ac:chgData name="Shawn Weisfeld" userId="aa867fe6-6944-4004-ad3f-f6eaeadf4f95" providerId="ADAL" clId="{883151EB-5233-4CC5-822C-8E42AF8D402E}" dt="2019-08-07T15:54:40.622" v="313"/>
          <ac:spMkLst>
            <pc:docMk/>
            <pc:sldMk cId="1484795713" sldId="4893"/>
            <ac:spMk id="39" creationId="{A6BE6090-3F03-4955-A989-D95CE78BC4CC}"/>
          </ac:spMkLst>
        </pc:spChg>
        <pc:spChg chg="add">
          <ac:chgData name="Shawn Weisfeld" userId="aa867fe6-6944-4004-ad3f-f6eaeadf4f95" providerId="ADAL" clId="{883151EB-5233-4CC5-822C-8E42AF8D402E}" dt="2019-08-07T15:54:40.622" v="313"/>
          <ac:spMkLst>
            <pc:docMk/>
            <pc:sldMk cId="1484795713" sldId="4893"/>
            <ac:spMk id="41" creationId="{DAD99956-BEB2-447F-B799-5F537F2D886D}"/>
          </ac:spMkLst>
        </pc:spChg>
        <pc:spChg chg="mod">
          <ac:chgData name="Shawn Weisfeld" userId="aa867fe6-6944-4004-ad3f-f6eaeadf4f95" providerId="ADAL" clId="{883151EB-5233-4CC5-822C-8E42AF8D402E}" dt="2019-08-07T15:52:19.191" v="301" actId="1035"/>
          <ac:spMkLst>
            <pc:docMk/>
            <pc:sldMk cId="1484795713" sldId="4893"/>
            <ac:spMk id="76" creationId="{8F639AFC-E521-4FF8-8738-62BFBA217797}"/>
          </ac:spMkLst>
        </pc:spChg>
        <pc:spChg chg="mod">
          <ac:chgData name="Shawn Weisfeld" userId="aa867fe6-6944-4004-ad3f-f6eaeadf4f95" providerId="ADAL" clId="{883151EB-5233-4CC5-822C-8E42AF8D402E}" dt="2019-08-07T15:52:19.791" v="302" actId="20577"/>
          <ac:spMkLst>
            <pc:docMk/>
            <pc:sldMk cId="1484795713" sldId="4893"/>
            <ac:spMk id="77" creationId="{B9043793-C609-4510-849A-4C7AF888D1C1}"/>
          </ac:spMkLst>
        </pc:spChg>
        <pc:grpChg chg="add del mod">
          <ac:chgData name="Shawn Weisfeld" userId="aa867fe6-6944-4004-ad3f-f6eaeadf4f95" providerId="ADAL" clId="{883151EB-5233-4CC5-822C-8E42AF8D402E}" dt="2019-08-07T15:54:49.691" v="316" actId="478"/>
          <ac:grpSpMkLst>
            <pc:docMk/>
            <pc:sldMk cId="1484795713" sldId="4893"/>
            <ac:grpSpMk id="33" creationId="{064C607C-CDF0-404C-BB95-45414F2533C9}"/>
          </ac:grpSpMkLst>
        </pc:grpChg>
        <pc:picChg chg="add mod modCrop">
          <ac:chgData name="Shawn Weisfeld" userId="aa867fe6-6944-4004-ad3f-f6eaeadf4f95" providerId="ADAL" clId="{883151EB-5233-4CC5-822C-8E42AF8D402E}" dt="2019-08-07T15:54:06.842" v="312" actId="1076"/>
          <ac:picMkLst>
            <pc:docMk/>
            <pc:sldMk cId="1484795713" sldId="4893"/>
            <ac:picMk id="4" creationId="{A3696F28-C6FE-4768-B419-91353FAE1CCD}"/>
          </ac:picMkLst>
        </pc:picChg>
      </pc:sldChg>
      <pc:sldChg chg="add">
        <pc:chgData name="Shawn Weisfeld" userId="aa867fe6-6944-4004-ad3f-f6eaeadf4f95" providerId="ADAL" clId="{883151EB-5233-4CC5-822C-8E42AF8D402E}" dt="2019-08-07T15:50:40.430" v="259"/>
        <pc:sldMkLst>
          <pc:docMk/>
          <pc:sldMk cId="3960590045" sldId="4896"/>
        </pc:sldMkLst>
      </pc:sldChg>
      <pc:sldChg chg="add del">
        <pc:chgData name="Shawn Weisfeld" userId="aa867fe6-6944-4004-ad3f-f6eaeadf4f95" providerId="ADAL" clId="{883151EB-5233-4CC5-822C-8E42AF8D402E}" dt="2019-08-07T16:07:23.276" v="791" actId="47"/>
        <pc:sldMkLst>
          <pc:docMk/>
          <pc:sldMk cId="193117622" sldId="4898"/>
        </pc:sldMkLst>
      </pc:sldChg>
      <pc:sldChg chg="delSp modSp add">
        <pc:chgData name="Shawn Weisfeld" userId="aa867fe6-6944-4004-ad3f-f6eaeadf4f95" providerId="ADAL" clId="{883151EB-5233-4CC5-822C-8E42AF8D402E}" dt="2019-08-07T16:07:41.285" v="794" actId="1076"/>
        <pc:sldMkLst>
          <pc:docMk/>
          <pc:sldMk cId="2372695434" sldId="4902"/>
        </pc:sldMkLst>
        <pc:spChg chg="mod topLvl">
          <ac:chgData name="Shawn Weisfeld" userId="aa867fe6-6944-4004-ad3f-f6eaeadf4f95" providerId="ADAL" clId="{883151EB-5233-4CC5-822C-8E42AF8D402E}" dt="2019-08-07T16:07:37.186" v="793" actId="165"/>
          <ac:spMkLst>
            <pc:docMk/>
            <pc:sldMk cId="2372695434" sldId="4902"/>
            <ac:spMk id="8" creationId="{31ECFCD3-A572-45B3-93F1-25DBB4850EA3}"/>
          </ac:spMkLst>
        </pc:spChg>
        <pc:grpChg chg="del mod">
          <ac:chgData name="Shawn Weisfeld" userId="aa867fe6-6944-4004-ad3f-f6eaeadf4f95" providerId="ADAL" clId="{883151EB-5233-4CC5-822C-8E42AF8D402E}" dt="2019-08-07T16:07:37.186" v="793" actId="165"/>
          <ac:grpSpMkLst>
            <pc:docMk/>
            <pc:sldMk cId="2372695434" sldId="4902"/>
            <ac:grpSpMk id="10" creationId="{3BC3DFE3-E88F-49EB-8925-687D238697EB}"/>
          </ac:grpSpMkLst>
        </pc:grpChg>
        <pc:picChg chg="mod topLvl">
          <ac:chgData name="Shawn Weisfeld" userId="aa867fe6-6944-4004-ad3f-f6eaeadf4f95" providerId="ADAL" clId="{883151EB-5233-4CC5-822C-8E42AF8D402E}" dt="2019-08-07T16:07:41.285" v="794" actId="1076"/>
          <ac:picMkLst>
            <pc:docMk/>
            <pc:sldMk cId="2372695434" sldId="4902"/>
            <ac:picMk id="9" creationId="{3A4F4E45-4F6B-421A-B779-FB1A8F98F17B}"/>
          </ac:picMkLst>
        </pc:picChg>
      </pc:sldChg>
      <pc:sldChg chg="add">
        <pc:chgData name="Shawn Weisfeld" userId="aa867fe6-6944-4004-ad3f-f6eaeadf4f95" providerId="ADAL" clId="{883151EB-5233-4CC5-822C-8E42AF8D402E}" dt="2019-08-07T15:50:40.430" v="259"/>
        <pc:sldMkLst>
          <pc:docMk/>
          <pc:sldMk cId="198860370" sldId="4907"/>
        </pc:sldMkLst>
      </pc:sldChg>
      <pc:sldChg chg="delSp modSp add delAnim">
        <pc:chgData name="Shawn Weisfeld" userId="aa867fe6-6944-4004-ad3f-f6eaeadf4f95" providerId="ADAL" clId="{883151EB-5233-4CC5-822C-8E42AF8D402E}" dt="2019-08-08T15:36:01.180" v="1224" actId="478"/>
        <pc:sldMkLst>
          <pc:docMk/>
          <pc:sldMk cId="2031079181" sldId="4909"/>
        </pc:sldMkLst>
        <pc:spChg chg="mod">
          <ac:chgData name="Shawn Weisfeld" userId="aa867fe6-6944-4004-ad3f-f6eaeadf4f95" providerId="ADAL" clId="{883151EB-5233-4CC5-822C-8E42AF8D402E}" dt="2019-08-08T15:35:58.619" v="1223" actId="20577"/>
          <ac:spMkLst>
            <pc:docMk/>
            <pc:sldMk cId="2031079181" sldId="4909"/>
            <ac:spMk id="3" creationId="{0E785B4E-D15E-4A49-81B3-1ED5E1E44AE2}"/>
          </ac:spMkLst>
        </pc:spChg>
        <pc:spChg chg="del">
          <ac:chgData name="Shawn Weisfeld" userId="aa867fe6-6944-4004-ad3f-f6eaeadf4f95" providerId="ADAL" clId="{883151EB-5233-4CC5-822C-8E42AF8D402E}" dt="2019-08-08T15:36:01.180" v="1224" actId="478"/>
          <ac:spMkLst>
            <pc:docMk/>
            <pc:sldMk cId="2031079181" sldId="4909"/>
            <ac:spMk id="45" creationId="{F5B55069-EFC4-4797-8A62-F45A611F1DC6}"/>
          </ac:spMkLst>
        </pc:spChg>
      </pc:sldChg>
      <pc:sldChg chg="modSp add">
        <pc:chgData name="Shawn Weisfeld" userId="aa867fe6-6944-4004-ad3f-f6eaeadf4f95" providerId="ADAL" clId="{883151EB-5233-4CC5-822C-8E42AF8D402E}" dt="2019-08-08T15:34:39.210" v="1110" actId="20577"/>
        <pc:sldMkLst>
          <pc:docMk/>
          <pc:sldMk cId="3597205193" sldId="4922"/>
        </pc:sldMkLst>
        <pc:spChg chg="mod">
          <ac:chgData name="Shawn Weisfeld" userId="aa867fe6-6944-4004-ad3f-f6eaeadf4f95" providerId="ADAL" clId="{883151EB-5233-4CC5-822C-8E42AF8D402E}" dt="2019-08-08T15:34:39.210" v="1110" actId="20577"/>
          <ac:spMkLst>
            <pc:docMk/>
            <pc:sldMk cId="3597205193" sldId="4922"/>
            <ac:spMk id="3" creationId="{0E785B4E-D15E-4A49-81B3-1ED5E1E44AE2}"/>
          </ac:spMkLst>
        </pc:spChg>
      </pc:sldChg>
      <pc:sldChg chg="modSp add">
        <pc:chgData name="Shawn Weisfeld" userId="aa867fe6-6944-4004-ad3f-f6eaeadf4f95" providerId="ADAL" clId="{883151EB-5233-4CC5-822C-8E42AF8D402E}" dt="2019-08-08T15:34:48.520" v="1115" actId="20577"/>
        <pc:sldMkLst>
          <pc:docMk/>
          <pc:sldMk cId="326195827" sldId="4923"/>
        </pc:sldMkLst>
        <pc:spChg chg="mod">
          <ac:chgData name="Shawn Weisfeld" userId="aa867fe6-6944-4004-ad3f-f6eaeadf4f95" providerId="ADAL" clId="{883151EB-5233-4CC5-822C-8E42AF8D402E}" dt="2019-08-08T15:34:48.520" v="1115" actId="20577"/>
          <ac:spMkLst>
            <pc:docMk/>
            <pc:sldMk cId="326195827" sldId="4923"/>
            <ac:spMk id="3" creationId="{0E785B4E-D15E-4A49-81B3-1ED5E1E44AE2}"/>
          </ac:spMkLst>
        </pc:spChg>
      </pc:sldChg>
      <pc:sldChg chg="modSp add">
        <pc:chgData name="Shawn Weisfeld" userId="aa867fe6-6944-4004-ad3f-f6eaeadf4f95" providerId="ADAL" clId="{883151EB-5233-4CC5-822C-8E42AF8D402E}" dt="2019-08-08T15:35:28.349" v="1196" actId="20577"/>
        <pc:sldMkLst>
          <pc:docMk/>
          <pc:sldMk cId="1031594096" sldId="4924"/>
        </pc:sldMkLst>
        <pc:spChg chg="mod">
          <ac:chgData name="Shawn Weisfeld" userId="aa867fe6-6944-4004-ad3f-f6eaeadf4f95" providerId="ADAL" clId="{883151EB-5233-4CC5-822C-8E42AF8D402E}" dt="2019-08-08T15:35:28.349" v="1196" actId="20577"/>
          <ac:spMkLst>
            <pc:docMk/>
            <pc:sldMk cId="1031594096" sldId="4924"/>
            <ac:spMk id="3" creationId="{0E785B4E-D15E-4A49-81B3-1ED5E1E44AE2}"/>
          </ac:spMkLst>
        </pc:spChg>
      </pc:sldChg>
      <pc:sldChg chg="modSp add">
        <pc:chgData name="Shawn Weisfeld" userId="aa867fe6-6944-4004-ad3f-f6eaeadf4f95" providerId="ADAL" clId="{883151EB-5233-4CC5-822C-8E42AF8D402E}" dt="2019-08-08T15:35:22.144" v="1193" actId="14100"/>
        <pc:sldMkLst>
          <pc:docMk/>
          <pc:sldMk cId="2891774587" sldId="4925"/>
        </pc:sldMkLst>
        <pc:spChg chg="mod">
          <ac:chgData name="Shawn Weisfeld" userId="aa867fe6-6944-4004-ad3f-f6eaeadf4f95" providerId="ADAL" clId="{883151EB-5233-4CC5-822C-8E42AF8D402E}" dt="2019-08-08T15:35:22.144" v="1193" actId="14100"/>
          <ac:spMkLst>
            <pc:docMk/>
            <pc:sldMk cId="2891774587" sldId="4925"/>
            <ac:spMk id="3" creationId="{0E785B4E-D15E-4A49-81B3-1ED5E1E44AE2}"/>
          </ac:spMkLst>
        </pc:spChg>
      </pc:sldChg>
      <pc:sldChg chg="modSp add">
        <pc:chgData name="Shawn Weisfeld" userId="aa867fe6-6944-4004-ad3f-f6eaeadf4f95" providerId="ADAL" clId="{883151EB-5233-4CC5-822C-8E42AF8D402E}" dt="2019-08-08T15:35:38.256" v="1205" actId="20577"/>
        <pc:sldMkLst>
          <pc:docMk/>
          <pc:sldMk cId="3114253210" sldId="4926"/>
        </pc:sldMkLst>
        <pc:spChg chg="mod">
          <ac:chgData name="Shawn Weisfeld" userId="aa867fe6-6944-4004-ad3f-f6eaeadf4f95" providerId="ADAL" clId="{883151EB-5233-4CC5-822C-8E42AF8D402E}" dt="2019-08-08T15:35:38.256" v="1205" actId="20577"/>
          <ac:spMkLst>
            <pc:docMk/>
            <pc:sldMk cId="3114253210" sldId="4926"/>
            <ac:spMk id="3" creationId="{0E785B4E-D15E-4A49-81B3-1ED5E1E44AE2}"/>
          </ac:spMkLst>
        </pc:spChg>
      </pc:sldChg>
      <pc:sldChg chg="modSp add">
        <pc:chgData name="Shawn Weisfeld" userId="aa867fe6-6944-4004-ad3f-f6eaeadf4f95" providerId="ADAL" clId="{883151EB-5233-4CC5-822C-8E42AF8D402E}" dt="2019-08-08T15:35:45.739" v="1215" actId="20577"/>
        <pc:sldMkLst>
          <pc:docMk/>
          <pc:sldMk cId="2837135416" sldId="4927"/>
        </pc:sldMkLst>
        <pc:spChg chg="mod">
          <ac:chgData name="Shawn Weisfeld" userId="aa867fe6-6944-4004-ad3f-f6eaeadf4f95" providerId="ADAL" clId="{883151EB-5233-4CC5-822C-8E42AF8D402E}" dt="2019-08-08T15:35:45.739" v="1215" actId="20577"/>
          <ac:spMkLst>
            <pc:docMk/>
            <pc:sldMk cId="2837135416" sldId="4927"/>
            <ac:spMk id="3" creationId="{0E785B4E-D15E-4A49-81B3-1ED5E1E44AE2}"/>
          </ac:spMkLst>
        </pc:spChg>
      </pc:sldChg>
      <pc:sldChg chg="add del">
        <pc:chgData name="Shawn Weisfeld" userId="aa867fe6-6944-4004-ad3f-f6eaeadf4f95" providerId="ADAL" clId="{883151EB-5233-4CC5-822C-8E42AF8D402E}" dt="2019-08-07T15:57:15.916" v="319" actId="47"/>
        <pc:sldMkLst>
          <pc:docMk/>
          <pc:sldMk cId="4227777796" sldId="4928"/>
        </pc:sldMkLst>
      </pc:sldChg>
      <pc:sldChg chg="delSp modSp add">
        <pc:chgData name="Shawn Weisfeld" userId="aa867fe6-6944-4004-ad3f-f6eaeadf4f95" providerId="ADAL" clId="{883151EB-5233-4CC5-822C-8E42AF8D402E}" dt="2019-08-07T16:20:29.936" v="836" actId="207"/>
        <pc:sldMkLst>
          <pc:docMk/>
          <pc:sldMk cId="4211179761" sldId="4929"/>
        </pc:sldMkLst>
        <pc:spChg chg="del">
          <ac:chgData name="Shawn Weisfeld" userId="aa867fe6-6944-4004-ad3f-f6eaeadf4f95" providerId="ADAL" clId="{883151EB-5233-4CC5-822C-8E42AF8D402E}" dt="2019-08-07T15:57:52.253" v="418" actId="478"/>
          <ac:spMkLst>
            <pc:docMk/>
            <pc:sldMk cId="4211179761" sldId="4929"/>
            <ac:spMk id="2" creationId="{AD77318B-CC0D-4014-97C7-B8624DDC3470}"/>
          </ac:spMkLst>
        </pc:spChg>
        <pc:spChg chg="mod">
          <ac:chgData name="Shawn Weisfeld" userId="aa867fe6-6944-4004-ad3f-f6eaeadf4f95" providerId="ADAL" clId="{883151EB-5233-4CC5-822C-8E42AF8D402E}" dt="2019-08-07T16:20:29.936" v="836" actId="207"/>
          <ac:spMkLst>
            <pc:docMk/>
            <pc:sldMk cId="4211179761" sldId="4929"/>
            <ac:spMk id="11" creationId="{00000000-0000-0000-0000-000000000000}"/>
          </ac:spMkLst>
        </pc:spChg>
      </pc:sldChg>
      <pc:sldChg chg="modSp add ord">
        <pc:chgData name="Shawn Weisfeld" userId="aa867fe6-6944-4004-ad3f-f6eaeadf4f95" providerId="ADAL" clId="{883151EB-5233-4CC5-822C-8E42AF8D402E}" dt="2019-08-08T15:37:11.916" v="1237" actId="20577"/>
        <pc:sldMkLst>
          <pc:docMk/>
          <pc:sldMk cId="586252506" sldId="4930"/>
        </pc:sldMkLst>
        <pc:spChg chg="mod">
          <ac:chgData name="Shawn Weisfeld" userId="aa867fe6-6944-4004-ad3f-f6eaeadf4f95" providerId="ADAL" clId="{883151EB-5233-4CC5-822C-8E42AF8D402E}" dt="2019-08-08T15:37:11.916" v="1237" actId="20577"/>
          <ac:spMkLst>
            <pc:docMk/>
            <pc:sldMk cId="586252506" sldId="4930"/>
            <ac:spMk id="11" creationId="{00000000-0000-0000-0000-000000000000}"/>
          </ac:spMkLst>
        </pc:spChg>
      </pc:sldChg>
      <pc:sldChg chg="modSp add">
        <pc:chgData name="Shawn Weisfeld" userId="aa867fe6-6944-4004-ad3f-f6eaeadf4f95" providerId="ADAL" clId="{883151EB-5233-4CC5-822C-8E42AF8D402E}" dt="2019-08-07T16:21:18.694" v="876" actId="207"/>
        <pc:sldMkLst>
          <pc:docMk/>
          <pc:sldMk cId="1803872806" sldId="4931"/>
        </pc:sldMkLst>
        <pc:spChg chg="mod">
          <ac:chgData name="Shawn Weisfeld" userId="aa867fe6-6944-4004-ad3f-f6eaeadf4f95" providerId="ADAL" clId="{883151EB-5233-4CC5-822C-8E42AF8D402E}" dt="2019-08-07T16:21:18.694" v="876" actId="207"/>
          <ac:spMkLst>
            <pc:docMk/>
            <pc:sldMk cId="1803872806" sldId="4931"/>
            <ac:spMk id="11" creationId="{00000000-0000-0000-0000-000000000000}"/>
          </ac:spMkLst>
        </pc:spChg>
      </pc:sldChg>
      <pc:sldChg chg="add del">
        <pc:chgData name="Shawn Weisfeld" userId="aa867fe6-6944-4004-ad3f-f6eaeadf4f95" providerId="ADAL" clId="{883151EB-5233-4CC5-822C-8E42AF8D402E}" dt="2019-08-08T15:32:12.998" v="899" actId="47"/>
        <pc:sldMkLst>
          <pc:docMk/>
          <pc:sldMk cId="4202077012" sldId="4932"/>
        </pc:sldMkLst>
      </pc:sldChg>
      <pc:sldChg chg="modSp add">
        <pc:chgData name="Shawn Weisfeld" userId="aa867fe6-6944-4004-ad3f-f6eaeadf4f95" providerId="ADAL" clId="{883151EB-5233-4CC5-822C-8E42AF8D402E}" dt="2019-08-08T15:33:32.264" v="1094" actId="403"/>
        <pc:sldMkLst>
          <pc:docMk/>
          <pc:sldMk cId="3630615966" sldId="4933"/>
        </pc:sldMkLst>
        <pc:spChg chg="mod">
          <ac:chgData name="Shawn Weisfeld" userId="aa867fe6-6944-4004-ad3f-f6eaeadf4f95" providerId="ADAL" clId="{883151EB-5233-4CC5-822C-8E42AF8D402E}" dt="2019-08-08T15:32:17.765" v="905" actId="20577"/>
          <ac:spMkLst>
            <pc:docMk/>
            <pc:sldMk cId="3630615966" sldId="4933"/>
            <ac:spMk id="2" creationId="{1469AB84-0BBE-44FD-A1A2-253FEC1C5898}"/>
          </ac:spMkLst>
        </pc:spChg>
        <pc:spChg chg="mod">
          <ac:chgData name="Shawn Weisfeld" userId="aa867fe6-6944-4004-ad3f-f6eaeadf4f95" providerId="ADAL" clId="{883151EB-5233-4CC5-822C-8E42AF8D402E}" dt="2019-08-08T15:33:32.264" v="1094" actId="403"/>
          <ac:spMkLst>
            <pc:docMk/>
            <pc:sldMk cId="3630615966" sldId="4933"/>
            <ac:spMk id="3" creationId="{A9C92C3F-1DD8-42DA-9E89-BA3858C2FC02}"/>
          </ac:spMkLst>
        </pc:spChg>
      </pc:sldChg>
      <pc:sldMasterChg chg="delSldLayout">
        <pc:chgData name="Shawn Weisfeld" userId="aa867fe6-6944-4004-ad3f-f6eaeadf4f95" providerId="ADAL" clId="{883151EB-5233-4CC5-822C-8E42AF8D402E}" dt="2019-08-07T16:07:51.603" v="795" actId="47"/>
        <pc:sldMasterMkLst>
          <pc:docMk/>
          <pc:sldMasterMk cId="1129535807" sldId="2147484871"/>
        </pc:sldMasterMkLst>
        <pc:sldLayoutChg chg="del">
          <pc:chgData name="Shawn Weisfeld" userId="aa867fe6-6944-4004-ad3f-f6eaeadf4f95" providerId="ADAL" clId="{883151EB-5233-4CC5-822C-8E42AF8D402E}" dt="2019-08-07T16:07:51.603" v="795" actId="47"/>
          <pc:sldLayoutMkLst>
            <pc:docMk/>
            <pc:sldMasterMk cId="1129535807" sldId="2147484871"/>
            <pc:sldLayoutMk cId="2492854510" sldId="2147484959"/>
          </pc:sldLayoutMkLst>
        </pc:sldLayoutChg>
        <pc:sldLayoutChg chg="del">
          <pc:chgData name="Shawn Weisfeld" userId="aa867fe6-6944-4004-ad3f-f6eaeadf4f95" providerId="ADAL" clId="{883151EB-5233-4CC5-822C-8E42AF8D402E}" dt="2019-08-07T15:44:21.419" v="232" actId="47"/>
          <pc:sldLayoutMkLst>
            <pc:docMk/>
            <pc:sldMasterMk cId="1129535807" sldId="2147484871"/>
            <pc:sldLayoutMk cId="1554334117" sldId="2147484966"/>
          </pc:sldLayoutMkLst>
        </pc:sldLayoutChg>
      </pc:sldMasterChg>
    </pc:docChg>
  </pc:docChgLst>
  <pc:docChgLst>
    <pc:chgData name="Shawn Weisfeld" userId="aa867fe6-6944-4004-ad3f-f6eaeadf4f95" providerId="ADAL" clId="{BDEAAAF0-1B73-4911-90E6-249487918616}"/>
    <pc:docChg chg="custSel addSld delSld modSld delSection modSection">
      <pc:chgData name="Shawn Weisfeld" userId="aa867fe6-6944-4004-ad3f-f6eaeadf4f95" providerId="ADAL" clId="{BDEAAAF0-1B73-4911-90E6-249487918616}" dt="2018-08-31T20:41:17.744" v="217"/>
      <pc:docMkLst>
        <pc:docMk/>
      </pc:docMkLst>
      <pc:sldChg chg="del">
        <pc:chgData name="Shawn Weisfeld" userId="aa867fe6-6944-4004-ad3f-f6eaeadf4f95" providerId="ADAL" clId="{BDEAAAF0-1B73-4911-90E6-249487918616}" dt="2018-08-31T20:26:57.747" v="27" actId="2696"/>
        <pc:sldMkLst>
          <pc:docMk/>
          <pc:sldMk cId="2514870540" sldId="262"/>
        </pc:sldMkLst>
      </pc:sldChg>
      <pc:sldChg chg="del">
        <pc:chgData name="Shawn Weisfeld" userId="aa867fe6-6944-4004-ad3f-f6eaeadf4f95" providerId="ADAL" clId="{BDEAAAF0-1B73-4911-90E6-249487918616}" dt="2018-08-31T20:26:57.792" v="28" actId="2696"/>
        <pc:sldMkLst>
          <pc:docMk/>
          <pc:sldMk cId="135719930" sldId="263"/>
        </pc:sldMkLst>
      </pc:sldChg>
      <pc:sldChg chg="addSp delSp modSp mod modTransition modShow">
        <pc:chgData name="Shawn Weisfeld" userId="aa867fe6-6944-4004-ad3f-f6eaeadf4f95" providerId="ADAL" clId="{BDEAAAF0-1B73-4911-90E6-249487918616}" dt="2018-08-31T20:26:09.480" v="11"/>
        <pc:sldMkLst>
          <pc:docMk/>
          <pc:sldMk cId="2917058456" sldId="309"/>
        </pc:sldMkLst>
        <pc:spChg chg="add del mod">
          <ac:chgData name="Shawn Weisfeld" userId="aa867fe6-6944-4004-ad3f-f6eaeadf4f95" providerId="ADAL" clId="{BDEAAAF0-1B73-4911-90E6-249487918616}" dt="2018-08-31T20:26:03.204" v="9"/>
          <ac:spMkLst>
            <pc:docMk/>
            <pc:sldMk cId="2917058456" sldId="309"/>
            <ac:spMk id="4" creationId="{E1B0ED5E-ADA3-4791-BF54-BF4F1D8804B0}"/>
          </ac:spMkLst>
        </pc:spChg>
      </pc:sldChg>
      <pc:sldChg chg="del">
        <pc:chgData name="Shawn Weisfeld" userId="aa867fe6-6944-4004-ad3f-f6eaeadf4f95" providerId="ADAL" clId="{BDEAAAF0-1B73-4911-90E6-249487918616}" dt="2018-08-31T20:26:57.452" v="18" actId="2696"/>
        <pc:sldMkLst>
          <pc:docMk/>
          <pc:sldMk cId="2045600557" sldId="446"/>
        </pc:sldMkLst>
      </pc:sldChg>
      <pc:sldChg chg="del">
        <pc:chgData name="Shawn Weisfeld" userId="aa867fe6-6944-4004-ad3f-f6eaeadf4f95" providerId="ADAL" clId="{BDEAAAF0-1B73-4911-90E6-249487918616}" dt="2018-08-31T20:26:57.426" v="17" actId="2696"/>
        <pc:sldMkLst>
          <pc:docMk/>
          <pc:sldMk cId="398196611" sldId="459"/>
        </pc:sldMkLst>
      </pc:sldChg>
      <pc:sldChg chg="add del">
        <pc:chgData name="Shawn Weisfeld" userId="aa867fe6-6944-4004-ad3f-f6eaeadf4f95" providerId="ADAL" clId="{BDEAAAF0-1B73-4911-90E6-249487918616}" dt="2018-08-31T20:28:36.424" v="46" actId="2696"/>
        <pc:sldMkLst>
          <pc:docMk/>
          <pc:sldMk cId="834137372" sldId="547"/>
        </pc:sldMkLst>
      </pc:sldChg>
      <pc:sldChg chg="del">
        <pc:chgData name="Shawn Weisfeld" userId="aa867fe6-6944-4004-ad3f-f6eaeadf4f95" providerId="ADAL" clId="{BDEAAAF0-1B73-4911-90E6-249487918616}" dt="2018-08-31T20:26:57.917" v="30" actId="2696"/>
        <pc:sldMkLst>
          <pc:docMk/>
          <pc:sldMk cId="2767415313" sldId="1320"/>
        </pc:sldMkLst>
      </pc:sldChg>
      <pc:sldChg chg="del">
        <pc:chgData name="Shawn Weisfeld" userId="aa867fe6-6944-4004-ad3f-f6eaeadf4f95" providerId="ADAL" clId="{BDEAAAF0-1B73-4911-90E6-249487918616}" dt="2018-08-31T20:26:57.636" v="23" actId="2696"/>
        <pc:sldMkLst>
          <pc:docMk/>
          <pc:sldMk cId="36347153" sldId="1324"/>
        </pc:sldMkLst>
      </pc:sldChg>
      <pc:sldChg chg="del">
        <pc:chgData name="Shawn Weisfeld" userId="aa867fe6-6944-4004-ad3f-f6eaeadf4f95" providerId="ADAL" clId="{BDEAAAF0-1B73-4911-90E6-249487918616}" dt="2018-08-31T20:26:57.509" v="19" actId="2696"/>
        <pc:sldMkLst>
          <pc:docMk/>
          <pc:sldMk cId="2500402560" sldId="1325"/>
        </pc:sldMkLst>
      </pc:sldChg>
      <pc:sldChg chg="del">
        <pc:chgData name="Shawn Weisfeld" userId="aa867fe6-6944-4004-ad3f-f6eaeadf4f95" providerId="ADAL" clId="{BDEAAAF0-1B73-4911-90E6-249487918616}" dt="2018-08-31T20:26:57.550" v="21" actId="2696"/>
        <pc:sldMkLst>
          <pc:docMk/>
          <pc:sldMk cId="3078432348" sldId="1406"/>
        </pc:sldMkLst>
      </pc:sldChg>
      <pc:sldChg chg="del">
        <pc:chgData name="Shawn Weisfeld" userId="aa867fe6-6944-4004-ad3f-f6eaeadf4f95" providerId="ADAL" clId="{BDEAAAF0-1B73-4911-90E6-249487918616}" dt="2018-08-31T20:26:58.317" v="37" actId="2696"/>
        <pc:sldMkLst>
          <pc:docMk/>
          <pc:sldMk cId="203203085" sldId="1527"/>
        </pc:sldMkLst>
      </pc:sldChg>
      <pc:sldChg chg="del">
        <pc:chgData name="Shawn Weisfeld" userId="aa867fe6-6944-4004-ad3f-f6eaeadf4f95" providerId="ADAL" clId="{BDEAAAF0-1B73-4911-90E6-249487918616}" dt="2018-08-31T20:26:57.396" v="16" actId="2696"/>
        <pc:sldMkLst>
          <pc:docMk/>
          <pc:sldMk cId="3249496989" sldId="1529"/>
        </pc:sldMkLst>
      </pc:sldChg>
      <pc:sldChg chg="add del">
        <pc:chgData name="Shawn Weisfeld" userId="aa867fe6-6944-4004-ad3f-f6eaeadf4f95" providerId="ADAL" clId="{BDEAAAF0-1B73-4911-90E6-249487918616}" dt="2018-08-31T20:41:17.744" v="217"/>
        <pc:sldMkLst>
          <pc:docMk/>
          <pc:sldMk cId="1769328984" sldId="1552"/>
        </pc:sldMkLst>
      </pc:sldChg>
      <pc:sldChg chg="add del">
        <pc:chgData name="Shawn Weisfeld" userId="aa867fe6-6944-4004-ad3f-f6eaeadf4f95" providerId="ADAL" clId="{BDEAAAF0-1B73-4911-90E6-249487918616}" dt="2018-08-31T20:40:58.363" v="213"/>
        <pc:sldMkLst>
          <pc:docMk/>
          <pc:sldMk cId="2096289052" sldId="1552"/>
        </pc:sldMkLst>
      </pc:sldChg>
      <pc:sldChg chg="add del">
        <pc:chgData name="Shawn Weisfeld" userId="aa867fe6-6944-4004-ad3f-f6eaeadf4f95" providerId="ADAL" clId="{BDEAAAF0-1B73-4911-90E6-249487918616}" dt="2018-08-31T20:41:15.320" v="215"/>
        <pc:sldMkLst>
          <pc:docMk/>
          <pc:sldMk cId="2873171456" sldId="1552"/>
        </pc:sldMkLst>
      </pc:sldChg>
      <pc:sldChg chg="modSp add del">
        <pc:chgData name="Shawn Weisfeld" userId="aa867fe6-6944-4004-ad3f-f6eaeadf4f95" providerId="ADAL" clId="{BDEAAAF0-1B73-4911-90E6-249487918616}" dt="2018-08-31T20:40:52.564" v="211" actId="2696"/>
        <pc:sldMkLst>
          <pc:docMk/>
          <pc:sldMk cId="3239917507" sldId="1552"/>
        </pc:sldMkLst>
        <pc:spChg chg="mod">
          <ac:chgData name="Shawn Weisfeld" userId="aa867fe6-6944-4004-ad3f-f6eaeadf4f95" providerId="ADAL" clId="{BDEAAAF0-1B73-4911-90E6-249487918616}" dt="2018-08-31T20:22:50.420" v="5" actId="20577"/>
          <ac:spMkLst>
            <pc:docMk/>
            <pc:sldMk cId="3239917507" sldId="1552"/>
            <ac:spMk id="3" creationId="{00000000-0000-0000-0000-000000000000}"/>
          </ac:spMkLst>
        </pc:spChg>
      </pc:sldChg>
      <pc:sldChg chg="del">
        <pc:chgData name="Shawn Weisfeld" userId="aa867fe6-6944-4004-ad3f-f6eaeadf4f95" providerId="ADAL" clId="{BDEAAAF0-1B73-4911-90E6-249487918616}" dt="2018-08-31T20:26:57.669" v="25" actId="2696"/>
        <pc:sldMkLst>
          <pc:docMk/>
          <pc:sldMk cId="3567787367" sldId="1636"/>
        </pc:sldMkLst>
      </pc:sldChg>
      <pc:sldChg chg="del">
        <pc:chgData name="Shawn Weisfeld" userId="aa867fe6-6944-4004-ad3f-f6eaeadf4f95" providerId="ADAL" clId="{BDEAAAF0-1B73-4911-90E6-249487918616}" dt="2018-08-31T20:26:58.283" v="36" actId="2696"/>
        <pc:sldMkLst>
          <pc:docMk/>
          <pc:sldMk cId="716990632" sldId="1696"/>
        </pc:sldMkLst>
      </pc:sldChg>
      <pc:sldChg chg="del">
        <pc:chgData name="Shawn Weisfeld" userId="aa867fe6-6944-4004-ad3f-f6eaeadf4f95" providerId="ADAL" clId="{BDEAAAF0-1B73-4911-90E6-249487918616}" dt="2018-08-31T20:26:57.868" v="29" actId="2696"/>
        <pc:sldMkLst>
          <pc:docMk/>
          <pc:sldMk cId="3095101169" sldId="1697"/>
        </pc:sldMkLst>
      </pc:sldChg>
      <pc:sldChg chg="del">
        <pc:chgData name="Shawn Weisfeld" userId="aa867fe6-6944-4004-ad3f-f6eaeadf4f95" providerId="ADAL" clId="{BDEAAAF0-1B73-4911-90E6-249487918616}" dt="2018-08-31T20:26:57.251" v="12" actId="2696"/>
        <pc:sldMkLst>
          <pc:docMk/>
          <pc:sldMk cId="3182288875" sldId="1720"/>
        </pc:sldMkLst>
      </pc:sldChg>
      <pc:sldChg chg="del">
        <pc:chgData name="Shawn Weisfeld" userId="aa867fe6-6944-4004-ad3f-f6eaeadf4f95" providerId="ADAL" clId="{BDEAAAF0-1B73-4911-90E6-249487918616}" dt="2018-08-31T20:26:57.284" v="13" actId="2696"/>
        <pc:sldMkLst>
          <pc:docMk/>
          <pc:sldMk cId="1097548803" sldId="1812"/>
        </pc:sldMkLst>
      </pc:sldChg>
      <pc:sldChg chg="del">
        <pc:chgData name="Shawn Weisfeld" userId="aa867fe6-6944-4004-ad3f-f6eaeadf4f95" providerId="ADAL" clId="{BDEAAAF0-1B73-4911-90E6-249487918616}" dt="2018-08-31T20:26:58.686" v="42" actId="2696"/>
        <pc:sldMkLst>
          <pc:docMk/>
          <pc:sldMk cId="4203701221" sldId="1813"/>
        </pc:sldMkLst>
      </pc:sldChg>
      <pc:sldChg chg="del">
        <pc:chgData name="Shawn Weisfeld" userId="aa867fe6-6944-4004-ad3f-f6eaeadf4f95" providerId="ADAL" clId="{BDEAAAF0-1B73-4911-90E6-249487918616}" dt="2018-08-31T20:27:02.895" v="44" actId="2696"/>
        <pc:sldMkLst>
          <pc:docMk/>
          <pc:sldMk cId="201685028" sldId="1825"/>
        </pc:sldMkLst>
      </pc:sldChg>
      <pc:sldChg chg="del">
        <pc:chgData name="Shawn Weisfeld" userId="aa867fe6-6944-4004-ad3f-f6eaeadf4f95" providerId="ADAL" clId="{BDEAAAF0-1B73-4911-90E6-249487918616}" dt="2018-08-31T20:26:57.697" v="26" actId="2696"/>
        <pc:sldMkLst>
          <pc:docMk/>
          <pc:sldMk cId="360002239" sldId="1827"/>
        </pc:sldMkLst>
      </pc:sldChg>
      <pc:sldChg chg="del">
        <pc:chgData name="Shawn Weisfeld" userId="aa867fe6-6944-4004-ad3f-f6eaeadf4f95" providerId="ADAL" clId="{BDEAAAF0-1B73-4911-90E6-249487918616}" dt="2018-08-31T20:26:58.408" v="38" actId="2696"/>
        <pc:sldMkLst>
          <pc:docMk/>
          <pc:sldMk cId="4098431826" sldId="1831"/>
        </pc:sldMkLst>
      </pc:sldChg>
      <pc:sldChg chg="del">
        <pc:chgData name="Shawn Weisfeld" userId="aa867fe6-6944-4004-ad3f-f6eaeadf4f95" providerId="ADAL" clId="{BDEAAAF0-1B73-4911-90E6-249487918616}" dt="2018-08-31T20:26:58.498" v="39" actId="2696"/>
        <pc:sldMkLst>
          <pc:docMk/>
          <pc:sldMk cId="272401848" sldId="1832"/>
        </pc:sldMkLst>
      </pc:sldChg>
      <pc:sldChg chg="del">
        <pc:chgData name="Shawn Weisfeld" userId="aa867fe6-6944-4004-ad3f-f6eaeadf4f95" providerId="ADAL" clId="{BDEAAAF0-1B73-4911-90E6-249487918616}" dt="2018-08-31T20:26:58.582" v="40" actId="2696"/>
        <pc:sldMkLst>
          <pc:docMk/>
          <pc:sldMk cId="2599320349" sldId="1833"/>
        </pc:sldMkLst>
      </pc:sldChg>
      <pc:sldChg chg="del">
        <pc:chgData name="Shawn Weisfeld" userId="aa867fe6-6944-4004-ad3f-f6eaeadf4f95" providerId="ADAL" clId="{BDEAAAF0-1B73-4911-90E6-249487918616}" dt="2018-08-31T20:26:58.633" v="41" actId="2696"/>
        <pc:sldMkLst>
          <pc:docMk/>
          <pc:sldMk cId="1540670303" sldId="1834"/>
        </pc:sldMkLst>
      </pc:sldChg>
      <pc:sldChg chg="del">
        <pc:chgData name="Shawn Weisfeld" userId="aa867fe6-6944-4004-ad3f-f6eaeadf4f95" providerId="ADAL" clId="{BDEAAAF0-1B73-4911-90E6-249487918616}" dt="2018-08-31T20:26:57.990" v="31" actId="2696"/>
        <pc:sldMkLst>
          <pc:docMk/>
          <pc:sldMk cId="2035748887" sldId="1836"/>
        </pc:sldMkLst>
      </pc:sldChg>
      <pc:sldChg chg="add del">
        <pc:chgData name="Shawn Weisfeld" userId="aa867fe6-6944-4004-ad3f-f6eaeadf4f95" providerId="ADAL" clId="{BDEAAAF0-1B73-4911-90E6-249487918616}" dt="2018-08-31T20:41:17.744" v="217"/>
        <pc:sldMkLst>
          <pc:docMk/>
          <pc:sldMk cId="321306348" sldId="1857"/>
        </pc:sldMkLst>
      </pc:sldChg>
      <pc:sldChg chg="add del">
        <pc:chgData name="Shawn Weisfeld" userId="aa867fe6-6944-4004-ad3f-f6eaeadf4f95" providerId="ADAL" clId="{BDEAAAF0-1B73-4911-90E6-249487918616}" dt="2018-08-31T20:40:58.363" v="213"/>
        <pc:sldMkLst>
          <pc:docMk/>
          <pc:sldMk cId="514824063" sldId="1857"/>
        </pc:sldMkLst>
      </pc:sldChg>
      <pc:sldChg chg="add del">
        <pc:chgData name="Shawn Weisfeld" userId="aa867fe6-6944-4004-ad3f-f6eaeadf4f95" providerId="ADAL" clId="{BDEAAAF0-1B73-4911-90E6-249487918616}" dt="2018-08-31T20:41:15.320" v="215"/>
        <pc:sldMkLst>
          <pc:docMk/>
          <pc:sldMk cId="2273031411" sldId="1857"/>
        </pc:sldMkLst>
      </pc:sldChg>
      <pc:sldChg chg="add del">
        <pc:chgData name="Shawn Weisfeld" userId="aa867fe6-6944-4004-ad3f-f6eaeadf4f95" providerId="ADAL" clId="{BDEAAAF0-1B73-4911-90E6-249487918616}" dt="2018-08-31T20:40:52.391" v="208" actId="2696"/>
        <pc:sldMkLst>
          <pc:docMk/>
          <pc:sldMk cId="3232260496" sldId="1857"/>
        </pc:sldMkLst>
      </pc:sldChg>
      <pc:sldChg chg="del">
        <pc:chgData name="Shawn Weisfeld" userId="aa867fe6-6944-4004-ad3f-f6eaeadf4f95" providerId="ADAL" clId="{BDEAAAF0-1B73-4911-90E6-249487918616}" dt="2018-08-31T20:26:58.778" v="43" actId="2696"/>
        <pc:sldMkLst>
          <pc:docMk/>
          <pc:sldMk cId="234689356" sldId="3695"/>
        </pc:sldMkLst>
      </pc:sldChg>
      <pc:sldChg chg="del">
        <pc:chgData name="Shawn Weisfeld" userId="aa867fe6-6944-4004-ad3f-f6eaeadf4f95" providerId="ADAL" clId="{BDEAAAF0-1B73-4911-90E6-249487918616}" dt="2018-08-31T20:26:58.067" v="32" actId="2696"/>
        <pc:sldMkLst>
          <pc:docMk/>
          <pc:sldMk cId="1512711533" sldId="3696"/>
        </pc:sldMkLst>
      </pc:sldChg>
      <pc:sldChg chg="del">
        <pc:chgData name="Shawn Weisfeld" userId="aa867fe6-6944-4004-ad3f-f6eaeadf4f95" providerId="ADAL" clId="{BDEAAAF0-1B73-4911-90E6-249487918616}" dt="2018-08-31T20:26:58.127" v="33" actId="2696"/>
        <pc:sldMkLst>
          <pc:docMk/>
          <pc:sldMk cId="795684243" sldId="3697"/>
        </pc:sldMkLst>
      </pc:sldChg>
      <pc:sldChg chg="del">
        <pc:chgData name="Shawn Weisfeld" userId="aa867fe6-6944-4004-ad3f-f6eaeadf4f95" providerId="ADAL" clId="{BDEAAAF0-1B73-4911-90E6-249487918616}" dt="2018-08-31T20:26:58.153" v="34" actId="2696"/>
        <pc:sldMkLst>
          <pc:docMk/>
          <pc:sldMk cId="59875374" sldId="3698"/>
        </pc:sldMkLst>
      </pc:sldChg>
      <pc:sldChg chg="del">
        <pc:chgData name="Shawn Weisfeld" userId="aa867fe6-6944-4004-ad3f-f6eaeadf4f95" providerId="ADAL" clId="{BDEAAAF0-1B73-4911-90E6-249487918616}" dt="2018-08-31T20:26:58.251" v="35" actId="2696"/>
        <pc:sldMkLst>
          <pc:docMk/>
          <pc:sldMk cId="416582848" sldId="3699"/>
        </pc:sldMkLst>
      </pc:sldChg>
      <pc:sldChg chg="del">
        <pc:chgData name="Shawn Weisfeld" userId="aa867fe6-6944-4004-ad3f-f6eaeadf4f95" providerId="ADAL" clId="{BDEAAAF0-1B73-4911-90E6-249487918616}" dt="2018-08-31T20:26:57.319" v="14" actId="2696"/>
        <pc:sldMkLst>
          <pc:docMk/>
          <pc:sldMk cId="2861682228" sldId="3700"/>
        </pc:sldMkLst>
      </pc:sldChg>
      <pc:sldChg chg="del">
        <pc:chgData name="Shawn Weisfeld" userId="aa867fe6-6944-4004-ad3f-f6eaeadf4f95" providerId="ADAL" clId="{BDEAAAF0-1B73-4911-90E6-249487918616}" dt="2018-08-31T20:26:57.339" v="15" actId="2696"/>
        <pc:sldMkLst>
          <pc:docMk/>
          <pc:sldMk cId="3012445448" sldId="3701"/>
        </pc:sldMkLst>
      </pc:sldChg>
      <pc:sldChg chg="del">
        <pc:chgData name="Shawn Weisfeld" userId="aa867fe6-6944-4004-ad3f-f6eaeadf4f95" providerId="ADAL" clId="{BDEAAAF0-1B73-4911-90E6-249487918616}" dt="2018-08-31T20:27:39.342" v="45" actId="2696"/>
        <pc:sldMkLst>
          <pc:docMk/>
          <pc:sldMk cId="3493434262" sldId="3753"/>
        </pc:sldMkLst>
      </pc:sldChg>
      <pc:sldChg chg="add del">
        <pc:chgData name="Shawn Weisfeld" userId="aa867fe6-6944-4004-ad3f-f6eaeadf4f95" providerId="ADAL" clId="{BDEAAAF0-1B73-4911-90E6-249487918616}" dt="2018-08-31T20:41:17.744" v="217"/>
        <pc:sldMkLst>
          <pc:docMk/>
          <pc:sldMk cId="1553929663" sldId="3755"/>
        </pc:sldMkLst>
      </pc:sldChg>
      <pc:sldChg chg="add del">
        <pc:chgData name="Shawn Weisfeld" userId="aa867fe6-6944-4004-ad3f-f6eaeadf4f95" providerId="ADAL" clId="{BDEAAAF0-1B73-4911-90E6-249487918616}" dt="2018-08-31T20:41:15.320" v="215"/>
        <pc:sldMkLst>
          <pc:docMk/>
          <pc:sldMk cId="2185242910" sldId="3755"/>
        </pc:sldMkLst>
      </pc:sldChg>
      <pc:sldChg chg="addSp delSp modSp new add del">
        <pc:chgData name="Shawn Weisfeld" userId="aa867fe6-6944-4004-ad3f-f6eaeadf4f95" providerId="ADAL" clId="{BDEAAAF0-1B73-4911-90E6-249487918616}" dt="2018-08-31T20:40:52.453" v="209" actId="2696"/>
        <pc:sldMkLst>
          <pc:docMk/>
          <pc:sldMk cId="2661302894" sldId="3755"/>
        </pc:sldMkLst>
        <pc:spChg chg="mod">
          <ac:chgData name="Shawn Weisfeld" userId="aa867fe6-6944-4004-ad3f-f6eaeadf4f95" providerId="ADAL" clId="{BDEAAAF0-1B73-4911-90E6-249487918616}" dt="2018-08-31T20:39:33.579" v="203" actId="20577"/>
          <ac:spMkLst>
            <pc:docMk/>
            <pc:sldMk cId="2661302894" sldId="3755"/>
            <ac:spMk id="2" creationId="{0CBB8457-5AFF-4A20-9764-9529292521D5}"/>
          </ac:spMkLst>
        </pc:spChg>
        <pc:spChg chg="mod">
          <ac:chgData name="Shawn Weisfeld" userId="aa867fe6-6944-4004-ad3f-f6eaeadf4f95" providerId="ADAL" clId="{BDEAAAF0-1B73-4911-90E6-249487918616}" dt="2018-08-31T20:39:53.331" v="206" actId="6549"/>
          <ac:spMkLst>
            <pc:docMk/>
            <pc:sldMk cId="2661302894" sldId="3755"/>
            <ac:spMk id="3" creationId="{C92E2E30-9E8B-4E9E-A53B-A47FA1CD2393}"/>
          </ac:spMkLst>
        </pc:spChg>
        <pc:graphicFrameChg chg="add del">
          <ac:chgData name="Shawn Weisfeld" userId="aa867fe6-6944-4004-ad3f-f6eaeadf4f95" providerId="ADAL" clId="{BDEAAAF0-1B73-4911-90E6-249487918616}" dt="2018-08-31T20:34:30.305" v="64"/>
          <ac:graphicFrameMkLst>
            <pc:docMk/>
            <pc:sldMk cId="2661302894" sldId="3755"/>
            <ac:graphicFrameMk id="4" creationId="{84547A61-3EB0-4F5D-9CC6-3B78E04D5D8B}"/>
          </ac:graphicFrameMkLst>
        </pc:graphicFrameChg>
      </pc:sldChg>
      <pc:sldChg chg="add del">
        <pc:chgData name="Shawn Weisfeld" userId="aa867fe6-6944-4004-ad3f-f6eaeadf4f95" providerId="ADAL" clId="{BDEAAAF0-1B73-4911-90E6-249487918616}" dt="2018-08-31T20:40:58.363" v="213"/>
        <pc:sldMkLst>
          <pc:docMk/>
          <pc:sldMk cId="4256155468" sldId="3755"/>
        </pc:sldMkLst>
      </pc:sldChg>
      <pc:sldChg chg="add del">
        <pc:chgData name="Shawn Weisfeld" userId="aa867fe6-6944-4004-ad3f-f6eaeadf4f95" providerId="ADAL" clId="{BDEAAAF0-1B73-4911-90E6-249487918616}" dt="2018-08-31T20:41:17.744" v="217"/>
        <pc:sldMkLst>
          <pc:docMk/>
          <pc:sldMk cId="431788171" sldId="3756"/>
        </pc:sldMkLst>
      </pc:sldChg>
      <pc:sldChg chg="add del">
        <pc:chgData name="Shawn Weisfeld" userId="aa867fe6-6944-4004-ad3f-f6eaeadf4f95" providerId="ADAL" clId="{BDEAAAF0-1B73-4911-90E6-249487918616}" dt="2018-08-31T20:40:58.363" v="213"/>
        <pc:sldMkLst>
          <pc:docMk/>
          <pc:sldMk cId="620694576" sldId="3756"/>
        </pc:sldMkLst>
      </pc:sldChg>
      <pc:sldChg chg="add del">
        <pc:chgData name="Shawn Weisfeld" userId="aa867fe6-6944-4004-ad3f-f6eaeadf4f95" providerId="ADAL" clId="{BDEAAAF0-1B73-4911-90E6-249487918616}" dt="2018-08-31T20:41:15.320" v="215"/>
        <pc:sldMkLst>
          <pc:docMk/>
          <pc:sldMk cId="1163552138" sldId="3756"/>
        </pc:sldMkLst>
      </pc:sldChg>
      <pc:sldChg chg="modSp add del">
        <pc:chgData name="Shawn Weisfeld" userId="aa867fe6-6944-4004-ad3f-f6eaeadf4f95" providerId="ADAL" clId="{BDEAAAF0-1B73-4911-90E6-249487918616}" dt="2018-08-31T20:40:52.495" v="210" actId="2696"/>
        <pc:sldMkLst>
          <pc:docMk/>
          <pc:sldMk cId="1385435024" sldId="3756"/>
        </pc:sldMkLst>
        <pc:spChg chg="mod">
          <ac:chgData name="Shawn Weisfeld" userId="aa867fe6-6944-4004-ad3f-f6eaeadf4f95" providerId="ADAL" clId="{BDEAAAF0-1B73-4911-90E6-249487918616}" dt="2018-08-31T20:39:59.467" v="207" actId="6549"/>
          <ac:spMkLst>
            <pc:docMk/>
            <pc:sldMk cId="1385435024" sldId="3756"/>
            <ac:spMk id="3" creationId="{C92E2E30-9E8B-4E9E-A53B-A47FA1CD2393}"/>
          </ac:spMkLst>
        </pc:spChg>
      </pc:sldChg>
      <pc:sldMasterChg chg="delSldLayout">
        <pc:chgData name="Shawn Weisfeld" userId="aa867fe6-6944-4004-ad3f-f6eaeadf4f95" providerId="ADAL" clId="{BDEAAAF0-1B73-4911-90E6-249487918616}" dt="2018-08-31T20:26:57.640" v="24" actId="2696"/>
        <pc:sldMasterMkLst>
          <pc:docMk/>
          <pc:sldMasterMk cId="3588427678" sldId="2147484229"/>
        </pc:sldMasterMkLst>
        <pc:sldLayoutChg chg="del">
          <pc:chgData name="Shawn Weisfeld" userId="aa867fe6-6944-4004-ad3f-f6eaeadf4f95" providerId="ADAL" clId="{BDEAAAF0-1B73-4911-90E6-249487918616}" dt="2018-08-31T20:26:57.551" v="22" actId="2696"/>
          <pc:sldLayoutMkLst>
            <pc:docMk/>
            <pc:sldMasterMk cId="3588427678" sldId="2147484229"/>
            <pc:sldLayoutMk cId="3575363985" sldId="2147484653"/>
          </pc:sldLayoutMkLst>
        </pc:sldLayoutChg>
        <pc:sldLayoutChg chg="del">
          <pc:chgData name="Shawn Weisfeld" userId="aa867fe6-6944-4004-ad3f-f6eaeadf4f95" providerId="ADAL" clId="{BDEAAAF0-1B73-4911-90E6-249487918616}" dt="2018-08-31T20:26:57.640" v="24" actId="2696"/>
          <pc:sldLayoutMkLst>
            <pc:docMk/>
            <pc:sldMasterMk cId="3588427678" sldId="2147484229"/>
            <pc:sldLayoutMk cId="2951541539" sldId="2147484845"/>
          </pc:sldLayoutMkLst>
        </pc:sldLayoutChg>
        <pc:sldLayoutChg chg="del">
          <pc:chgData name="Shawn Weisfeld" userId="aa867fe6-6944-4004-ad3f-f6eaeadf4f95" providerId="ADAL" clId="{BDEAAAF0-1B73-4911-90E6-249487918616}" dt="2018-08-31T20:26:57.512" v="20" actId="2696"/>
          <pc:sldLayoutMkLst>
            <pc:docMk/>
            <pc:sldMasterMk cId="3588427678" sldId="2147484229"/>
            <pc:sldLayoutMk cId="68585720" sldId="2147484846"/>
          </pc:sldLayoutMkLst>
        </pc:sldLayoutChg>
      </pc:sldMasterChg>
    </pc:docChg>
  </pc:docChgLst>
  <pc:docChgLst>
    <pc:chgData name="Shawn Weisfeld" userId="aa867fe6-6944-4004-ad3f-f6eaeadf4f95" providerId="ADAL" clId="{A8E3B10F-65FA-4400-BE02-12E245733374}"/>
    <pc:docChg chg="undo custSel addSld delSld modSld sldOrd">
      <pc:chgData name="Shawn Weisfeld" userId="aa867fe6-6944-4004-ad3f-f6eaeadf4f95" providerId="ADAL" clId="{A8E3B10F-65FA-4400-BE02-12E245733374}" dt="2019-10-07T16:54:33.472" v="144" actId="6549"/>
      <pc:docMkLst>
        <pc:docMk/>
      </pc:docMkLst>
      <pc:sldChg chg="modSp">
        <pc:chgData name="Shawn Weisfeld" userId="aa867fe6-6944-4004-ad3f-f6eaeadf4f95" providerId="ADAL" clId="{A8E3B10F-65FA-4400-BE02-12E245733374}" dt="2019-10-07T16:52:29.673" v="137" actId="20577"/>
        <pc:sldMkLst>
          <pc:docMk/>
          <pc:sldMk cId="3400710677" sldId="331"/>
        </pc:sldMkLst>
        <pc:spChg chg="mod">
          <ac:chgData name="Shawn Weisfeld" userId="aa867fe6-6944-4004-ad3f-f6eaeadf4f95" providerId="ADAL" clId="{A8E3B10F-65FA-4400-BE02-12E245733374}" dt="2019-10-07T16:52:29.673" v="137" actId="20577"/>
          <ac:spMkLst>
            <pc:docMk/>
            <pc:sldMk cId="3400710677" sldId="331"/>
            <ac:spMk id="6" creationId="{07171AAB-3FE7-42EE-A5DF-152F6AF77FF5}"/>
          </ac:spMkLst>
        </pc:spChg>
        <pc:picChg chg="mod">
          <ac:chgData name="Shawn Weisfeld" userId="aa867fe6-6944-4004-ad3f-f6eaeadf4f95" providerId="ADAL" clId="{A8E3B10F-65FA-4400-BE02-12E245733374}" dt="2019-10-07T16:52:03.759" v="125" actId="1076"/>
          <ac:picMkLst>
            <pc:docMk/>
            <pc:sldMk cId="3400710677" sldId="331"/>
            <ac:picMk id="1028" creationId="{C6A0D307-C083-434B-A20C-DAB856B6136C}"/>
          </ac:picMkLst>
        </pc:picChg>
      </pc:sldChg>
      <pc:sldChg chg="addSp delSp modSp">
        <pc:chgData name="Shawn Weisfeld" userId="aa867fe6-6944-4004-ad3f-f6eaeadf4f95" providerId="ADAL" clId="{A8E3B10F-65FA-4400-BE02-12E245733374}" dt="2019-10-07T16:39:15.131" v="47" actId="14100"/>
        <pc:sldMkLst>
          <pc:docMk/>
          <pc:sldMk cId="1193738272" sldId="1765"/>
        </pc:sldMkLst>
        <pc:spChg chg="del">
          <ac:chgData name="Shawn Weisfeld" userId="aa867fe6-6944-4004-ad3f-f6eaeadf4f95" providerId="ADAL" clId="{A8E3B10F-65FA-4400-BE02-12E245733374}" dt="2019-10-07T16:38:48.052" v="40" actId="478"/>
          <ac:spMkLst>
            <pc:docMk/>
            <pc:sldMk cId="1193738272" sldId="1765"/>
            <ac:spMk id="3" creationId="{E4F3BD63-2B7F-4EB4-8E14-DB771AC77D76}"/>
          </ac:spMkLst>
        </pc:spChg>
        <pc:spChg chg="mod">
          <ac:chgData name="Shawn Weisfeld" userId="aa867fe6-6944-4004-ad3f-f6eaeadf4f95" providerId="ADAL" clId="{A8E3B10F-65FA-4400-BE02-12E245733374}" dt="2019-10-07T16:39:12.726" v="46" actId="1076"/>
          <ac:spMkLst>
            <pc:docMk/>
            <pc:sldMk cId="1193738272" sldId="1765"/>
            <ac:spMk id="4" creationId="{272B4584-9F97-4C72-AA26-E766C03D981B}"/>
          </ac:spMkLst>
        </pc:spChg>
        <pc:spChg chg="del">
          <ac:chgData name="Shawn Weisfeld" userId="aa867fe6-6944-4004-ad3f-f6eaeadf4f95" providerId="ADAL" clId="{A8E3B10F-65FA-4400-BE02-12E245733374}" dt="2019-10-07T16:36:39.401" v="0" actId="478"/>
          <ac:spMkLst>
            <pc:docMk/>
            <pc:sldMk cId="1193738272" sldId="1765"/>
            <ac:spMk id="6" creationId="{0013CB69-27FA-4FD8-8C84-B4F1B591A363}"/>
          </ac:spMkLst>
        </pc:spChg>
        <pc:picChg chg="del">
          <ac:chgData name="Shawn Weisfeld" userId="aa867fe6-6944-4004-ad3f-f6eaeadf4f95" providerId="ADAL" clId="{A8E3B10F-65FA-4400-BE02-12E245733374}" dt="2019-10-07T16:36:55.586" v="24" actId="478"/>
          <ac:picMkLst>
            <pc:docMk/>
            <pc:sldMk cId="1193738272" sldId="1765"/>
            <ac:picMk id="2" creationId="{68107198-0EBA-4152-BB76-9BD1E2FD6043}"/>
          </ac:picMkLst>
        </pc:picChg>
        <pc:picChg chg="add del mod">
          <ac:chgData name="Shawn Weisfeld" userId="aa867fe6-6944-4004-ad3f-f6eaeadf4f95" providerId="ADAL" clId="{A8E3B10F-65FA-4400-BE02-12E245733374}" dt="2019-10-07T16:37:43.622" v="37" actId="478"/>
          <ac:picMkLst>
            <pc:docMk/>
            <pc:sldMk cId="1193738272" sldId="1765"/>
            <ac:picMk id="7" creationId="{58732135-26EC-4110-AB67-3D793B1339FF}"/>
          </ac:picMkLst>
        </pc:picChg>
        <pc:picChg chg="add mod">
          <ac:chgData name="Shawn Weisfeld" userId="aa867fe6-6944-4004-ad3f-f6eaeadf4f95" providerId="ADAL" clId="{A8E3B10F-65FA-4400-BE02-12E245733374}" dt="2019-10-07T16:39:15.131" v="47" actId="14100"/>
          <ac:picMkLst>
            <pc:docMk/>
            <pc:sldMk cId="1193738272" sldId="1765"/>
            <ac:picMk id="8" creationId="{99687F2B-E605-487F-9CE0-254E2A629FFF}"/>
          </ac:picMkLst>
        </pc:picChg>
        <pc:picChg chg="add del mod">
          <ac:chgData name="Shawn Weisfeld" userId="aa867fe6-6944-4004-ad3f-f6eaeadf4f95" providerId="ADAL" clId="{A8E3B10F-65FA-4400-BE02-12E245733374}" dt="2019-10-07T16:39:00.238" v="45" actId="478"/>
          <ac:picMkLst>
            <pc:docMk/>
            <pc:sldMk cId="1193738272" sldId="1765"/>
            <ac:picMk id="10" creationId="{69D5D314-CEB9-4813-9ED2-EB0187729A56}"/>
          </ac:picMkLst>
        </pc:picChg>
        <pc:picChg chg="del">
          <ac:chgData name="Shawn Weisfeld" userId="aa867fe6-6944-4004-ad3f-f6eaeadf4f95" providerId="ADAL" clId="{A8E3B10F-65FA-4400-BE02-12E245733374}" dt="2019-10-07T16:36:56.648" v="25" actId="478"/>
          <ac:picMkLst>
            <pc:docMk/>
            <pc:sldMk cId="1193738272" sldId="1765"/>
            <ac:picMk id="1026" creationId="{88CC7773-2583-4943-B1BD-1EBDC06BE18A}"/>
          </ac:picMkLst>
        </pc:picChg>
      </pc:sldChg>
      <pc:sldChg chg="addSp delSp modSp del">
        <pc:chgData name="Shawn Weisfeld" userId="aa867fe6-6944-4004-ad3f-f6eaeadf4f95" providerId="ADAL" clId="{A8E3B10F-65FA-4400-BE02-12E245733374}" dt="2019-10-07T16:40:19.232" v="49" actId="2696"/>
        <pc:sldMkLst>
          <pc:docMk/>
          <pc:sldMk cId="1323042071" sldId="1776"/>
        </pc:sldMkLst>
        <pc:spChg chg="del">
          <ac:chgData name="Shawn Weisfeld" userId="aa867fe6-6944-4004-ad3f-f6eaeadf4f95" providerId="ADAL" clId="{A8E3B10F-65FA-4400-BE02-12E245733374}" dt="2019-10-07T16:40:15.620" v="48" actId="478"/>
          <ac:spMkLst>
            <pc:docMk/>
            <pc:sldMk cId="1323042071" sldId="1776"/>
            <ac:spMk id="4" creationId="{272B4584-9F97-4C72-AA26-E766C03D981B}"/>
          </ac:spMkLst>
        </pc:spChg>
        <pc:spChg chg="add mod">
          <ac:chgData name="Shawn Weisfeld" userId="aa867fe6-6944-4004-ad3f-f6eaeadf4f95" providerId="ADAL" clId="{A8E3B10F-65FA-4400-BE02-12E245733374}" dt="2019-10-07T16:40:15.620" v="48" actId="478"/>
          <ac:spMkLst>
            <pc:docMk/>
            <pc:sldMk cId="1323042071" sldId="1776"/>
            <ac:spMk id="6" creationId="{F54F3F86-15DA-4961-9E71-116A3C1F163B}"/>
          </ac:spMkLst>
        </pc:spChg>
      </pc:sldChg>
      <pc:sldChg chg="addSp delSp modSp add ord modAnim">
        <pc:chgData name="Shawn Weisfeld" userId="aa867fe6-6944-4004-ad3f-f6eaeadf4f95" providerId="ADAL" clId="{A8E3B10F-65FA-4400-BE02-12E245733374}" dt="2019-10-07T16:51:09.283" v="108"/>
        <pc:sldMkLst>
          <pc:docMk/>
          <pc:sldMk cId="3470001522" sldId="3766"/>
        </pc:sldMkLst>
        <pc:spChg chg="add mod">
          <ac:chgData name="Shawn Weisfeld" userId="aa867fe6-6944-4004-ad3f-f6eaeadf4f95" providerId="ADAL" clId="{A8E3B10F-65FA-4400-BE02-12E245733374}" dt="2019-10-07T16:50:42.165" v="105" actId="1076"/>
          <ac:spMkLst>
            <pc:docMk/>
            <pc:sldMk cId="3470001522" sldId="3766"/>
            <ac:spMk id="3" creationId="{E9DCAB2C-E34E-4439-8FE7-B9D388E8BEE7}"/>
          </ac:spMkLst>
        </pc:spChg>
        <pc:picChg chg="add mod">
          <ac:chgData name="Shawn Weisfeld" userId="aa867fe6-6944-4004-ad3f-f6eaeadf4f95" providerId="ADAL" clId="{A8E3B10F-65FA-4400-BE02-12E245733374}" dt="2019-10-07T16:50:50.269" v="106" actId="12788"/>
          <ac:picMkLst>
            <pc:docMk/>
            <pc:sldMk cId="3470001522" sldId="3766"/>
            <ac:picMk id="2" creationId="{F4C71443-C69F-42DC-A40D-C5111BAB1366}"/>
          </ac:picMkLst>
        </pc:picChg>
        <pc:picChg chg="del mod">
          <ac:chgData name="Shawn Weisfeld" userId="aa867fe6-6944-4004-ad3f-f6eaeadf4f95" providerId="ADAL" clId="{A8E3B10F-65FA-4400-BE02-12E245733374}" dt="2019-10-07T16:46:39.976" v="96" actId="478"/>
          <ac:picMkLst>
            <pc:docMk/>
            <pc:sldMk cId="3470001522" sldId="3766"/>
            <ac:picMk id="4" creationId="{5B0FAE2A-BB2F-4101-B6AB-7DCAB7E6D141}"/>
          </ac:picMkLst>
        </pc:picChg>
      </pc:sldChg>
      <pc:sldChg chg="addSp delSp">
        <pc:chgData name="Shawn Weisfeld" userId="aa867fe6-6944-4004-ad3f-f6eaeadf4f95" providerId="ADAL" clId="{A8E3B10F-65FA-4400-BE02-12E245733374}" dt="2019-10-07T16:53:07.838" v="139"/>
        <pc:sldMkLst>
          <pc:docMk/>
          <pc:sldMk cId="132925926" sldId="3767"/>
        </pc:sldMkLst>
        <pc:spChg chg="add del">
          <ac:chgData name="Shawn Weisfeld" userId="aa867fe6-6944-4004-ad3f-f6eaeadf4f95" providerId="ADAL" clId="{A8E3B10F-65FA-4400-BE02-12E245733374}" dt="2019-10-07T16:53:07.838" v="139"/>
          <ac:spMkLst>
            <pc:docMk/>
            <pc:sldMk cId="132925926" sldId="3767"/>
            <ac:spMk id="4" creationId="{C9E333E0-32CA-456C-B13C-A3A5AFBBC5B8}"/>
          </ac:spMkLst>
        </pc:spChg>
      </pc:sldChg>
      <pc:sldChg chg="addSp delSp modSp new mod modClrScheme chgLayout">
        <pc:chgData name="Shawn Weisfeld" userId="aa867fe6-6944-4004-ad3f-f6eaeadf4f95" providerId="ADAL" clId="{A8E3B10F-65FA-4400-BE02-12E245733374}" dt="2019-10-07T16:42:46.278" v="90" actId="1076"/>
        <pc:sldMkLst>
          <pc:docMk/>
          <pc:sldMk cId="4103527210" sldId="4934"/>
        </pc:sldMkLst>
        <pc:spChg chg="del">
          <ac:chgData name="Shawn Weisfeld" userId="aa867fe6-6944-4004-ad3f-f6eaeadf4f95" providerId="ADAL" clId="{A8E3B10F-65FA-4400-BE02-12E245733374}" dt="2019-10-07T16:40:31.536" v="51" actId="700"/>
          <ac:spMkLst>
            <pc:docMk/>
            <pc:sldMk cId="4103527210" sldId="4934"/>
            <ac:spMk id="2" creationId="{43216E54-98FF-436A-9E86-2C45C9FE1560}"/>
          </ac:spMkLst>
        </pc:spChg>
        <pc:spChg chg="del">
          <ac:chgData name="Shawn Weisfeld" userId="aa867fe6-6944-4004-ad3f-f6eaeadf4f95" providerId="ADAL" clId="{A8E3B10F-65FA-4400-BE02-12E245733374}" dt="2019-10-07T16:40:31.536" v="51" actId="700"/>
          <ac:spMkLst>
            <pc:docMk/>
            <pc:sldMk cId="4103527210" sldId="4934"/>
            <ac:spMk id="3" creationId="{5B8A0424-9F30-44C2-9E76-892A96347D41}"/>
          </ac:spMkLst>
        </pc:spChg>
        <pc:spChg chg="add mod">
          <ac:chgData name="Shawn Weisfeld" userId="aa867fe6-6944-4004-ad3f-f6eaeadf4f95" providerId="ADAL" clId="{A8E3B10F-65FA-4400-BE02-12E245733374}" dt="2019-10-07T16:42:46.278" v="90" actId="1076"/>
          <ac:spMkLst>
            <pc:docMk/>
            <pc:sldMk cId="4103527210" sldId="4934"/>
            <ac:spMk id="6" creationId="{B90C7812-5419-4C50-AC23-EC750C52F2FE}"/>
          </ac:spMkLst>
        </pc:spChg>
        <pc:picChg chg="add mod">
          <ac:chgData name="Shawn Weisfeld" userId="aa867fe6-6944-4004-ad3f-f6eaeadf4f95" providerId="ADAL" clId="{A8E3B10F-65FA-4400-BE02-12E245733374}" dt="2019-10-07T16:40:36.717" v="53" actId="27614"/>
          <ac:picMkLst>
            <pc:docMk/>
            <pc:sldMk cId="4103527210" sldId="4934"/>
            <ac:picMk id="5" creationId="{D3D81224-26F8-49FC-A584-04DD49627545}"/>
          </ac:picMkLst>
        </pc:picChg>
      </pc:sldChg>
      <pc:sldChg chg="modSp add del modNotesTx">
        <pc:chgData name="Shawn Weisfeld" userId="aa867fe6-6944-4004-ad3f-f6eaeadf4f95" providerId="ADAL" clId="{A8E3B10F-65FA-4400-BE02-12E245733374}" dt="2019-10-07T16:54:33.472" v="144" actId="6549"/>
        <pc:sldMkLst>
          <pc:docMk/>
          <pc:sldMk cId="74667897" sldId="10753"/>
        </pc:sldMkLst>
        <pc:spChg chg="mod">
          <ac:chgData name="Shawn Weisfeld" userId="aa867fe6-6944-4004-ad3f-f6eaeadf4f95" providerId="ADAL" clId="{A8E3B10F-65FA-4400-BE02-12E245733374}" dt="2019-10-07T16:53:58.617" v="143" actId="207"/>
          <ac:spMkLst>
            <pc:docMk/>
            <pc:sldMk cId="74667897" sldId="10753"/>
            <ac:spMk id="37" creationId="{00000000-0000-0000-0000-000000000000}"/>
          </ac:spMkLst>
        </pc:spChg>
        <pc:spChg chg="mod">
          <ac:chgData name="Shawn Weisfeld" userId="aa867fe6-6944-4004-ad3f-f6eaeadf4f95" providerId="ADAL" clId="{A8E3B10F-65FA-4400-BE02-12E245733374}" dt="2019-10-07T16:53:52.599" v="142" actId="207"/>
          <ac:spMkLst>
            <pc:docMk/>
            <pc:sldMk cId="74667897" sldId="10753"/>
            <ac:spMk id="38"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1/9/2020 9:14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1/9/2020 8:23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1/9/2020 8:23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324809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1/9/2020 8:23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0001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400" kern="1200">
                <a:solidFill>
                  <a:schemeClr val="tx1"/>
                </a:solidFill>
                <a:effectLst/>
                <a:latin typeface="Segoe UI Light" pitchFamily="34" charset="0"/>
                <a:ea typeface="+mn-ea"/>
                <a:cs typeface="+mn-cs"/>
              </a:rPr>
              <a:t>So, we’ve just run through our overall solution and how this addresses all four areas that enable you to innovate at scale, and deliver with confidence. We looked at how you can use:</a:t>
            </a:r>
          </a:p>
          <a:p>
            <a:pPr marL="342900" indent="-342900">
              <a:buFont typeface="+mj-lt"/>
              <a:buAutoNum type="arabicPeriod"/>
            </a:pPr>
            <a:r>
              <a:rPr lang="en-US" sz="1400" b="1" kern="1200">
                <a:solidFill>
                  <a:schemeClr val="tx1"/>
                </a:solidFill>
                <a:effectLst/>
                <a:latin typeface="Segoe UI Light" pitchFamily="34" charset="0"/>
                <a:ea typeface="+mn-ea"/>
                <a:cs typeface="+mn-cs"/>
              </a:rPr>
              <a:t>Visual Studio and Visual Studio code </a:t>
            </a:r>
            <a:r>
              <a:rPr lang="en-US" sz="1400" kern="1200">
                <a:solidFill>
                  <a:schemeClr val="tx1"/>
                </a:solidFill>
                <a:effectLst/>
                <a:latin typeface="Segoe UI Light" pitchFamily="34" charset="0"/>
                <a:ea typeface="+mn-ea"/>
                <a:cs typeface="+mn-cs"/>
              </a:rPr>
              <a:t>to maximize developer efficiency</a:t>
            </a:r>
          </a:p>
          <a:p>
            <a:pPr marL="342900" indent="-342900">
              <a:buFont typeface="+mj-lt"/>
              <a:buAutoNum type="arabicPeriod"/>
            </a:pPr>
            <a:r>
              <a:rPr lang="en-US" sz="1400" b="1" kern="1200">
                <a:solidFill>
                  <a:schemeClr val="tx1"/>
                </a:solidFill>
                <a:effectLst/>
                <a:latin typeface="Segoe UI Light" pitchFamily="34" charset="0"/>
                <a:ea typeface="+mn-ea"/>
                <a:cs typeface="+mn-cs"/>
              </a:rPr>
              <a:t>GitHub</a:t>
            </a:r>
            <a:r>
              <a:rPr lang="en-US" sz="1400" kern="1200">
                <a:solidFill>
                  <a:schemeClr val="tx1"/>
                </a:solidFill>
                <a:effectLst/>
                <a:latin typeface="Segoe UI Light" pitchFamily="34" charset="0"/>
                <a:ea typeface="+mn-ea"/>
                <a:cs typeface="+mn-cs"/>
              </a:rPr>
              <a:t> to accelerate collaboration and open source development practices</a:t>
            </a:r>
          </a:p>
          <a:p>
            <a:pPr marL="342900" indent="-342900">
              <a:buFont typeface="+mj-lt"/>
              <a:buAutoNum type="arabicPeriod"/>
            </a:pPr>
            <a:r>
              <a:rPr lang="en-US" sz="1400" b="1" kern="1200">
                <a:solidFill>
                  <a:schemeClr val="tx1"/>
                </a:solidFill>
                <a:effectLst/>
                <a:latin typeface="Segoe UI Light" pitchFamily="34" charset="0"/>
                <a:ea typeface="+mn-ea"/>
                <a:cs typeface="+mn-cs"/>
              </a:rPr>
              <a:t>Azure DevOps</a:t>
            </a:r>
            <a:r>
              <a:rPr lang="en-US" sz="1400" b="0" kern="1200">
                <a:solidFill>
                  <a:schemeClr val="tx1"/>
                </a:solidFill>
                <a:effectLst/>
                <a:latin typeface="Segoe UI Light" pitchFamily="34" charset="0"/>
                <a:ea typeface="+mn-ea"/>
                <a:cs typeface="+mn-cs"/>
              </a:rPr>
              <a:t> to accelerate delivery of your products </a:t>
            </a:r>
            <a:r>
              <a:rPr lang="en-US" sz="1400" b="0" i="1" kern="1200">
                <a:solidFill>
                  <a:schemeClr val="tx1"/>
                </a:solidFill>
                <a:effectLst/>
                <a:latin typeface="Segoe UI Light" pitchFamily="34" charset="0"/>
                <a:ea typeface="+mn-ea"/>
                <a:cs typeface="+mn-cs"/>
              </a:rPr>
              <a:t>and</a:t>
            </a:r>
            <a:endParaRPr lang="en-US" sz="1400" b="0" i="0" kern="1200">
              <a:solidFill>
                <a:schemeClr val="tx1"/>
              </a:solidFill>
              <a:effectLst/>
              <a:latin typeface="Segoe UI Light" pitchFamily="34" charset="0"/>
              <a:ea typeface="+mn-ea"/>
              <a:cs typeface="+mn-cs"/>
            </a:endParaRPr>
          </a:p>
          <a:p>
            <a:pPr marL="342900" indent="-342900">
              <a:buFont typeface="+mj-lt"/>
              <a:buAutoNum type="arabicPeriod"/>
            </a:pPr>
            <a:r>
              <a:rPr lang="en-US" sz="1400" b="1" kern="1200">
                <a:solidFill>
                  <a:schemeClr val="tx1"/>
                </a:solidFill>
                <a:effectLst/>
                <a:latin typeface="Segoe UI Light" pitchFamily="34" charset="0"/>
                <a:ea typeface="+mn-ea"/>
                <a:cs typeface="+mn-cs"/>
              </a:rPr>
              <a:t>Azure Security &amp; Management services</a:t>
            </a:r>
            <a:r>
              <a:rPr lang="en-US" sz="1400" b="0" kern="1200">
                <a:solidFill>
                  <a:schemeClr val="tx1"/>
                </a:solidFill>
                <a:effectLst/>
                <a:latin typeface="Segoe UI Light" pitchFamily="34" charset="0"/>
                <a:ea typeface="+mn-ea"/>
                <a:cs typeface="+mn-cs"/>
              </a:rPr>
              <a:t> to ensure your products operate reliably, scale and remain secure</a:t>
            </a:r>
            <a:endParaRPr lang="en-US" sz="140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2184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3013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15</a:t>
            </a:fld>
            <a:endParaRPr lang="en-US"/>
          </a:p>
        </p:txBody>
      </p:sp>
    </p:spTree>
    <p:extLst>
      <p:ext uri="{BB962C8B-B14F-4D97-AF65-F5344CB8AC3E}">
        <p14:creationId xmlns:p14="http://schemas.microsoft.com/office/powerpoint/2010/main" val="1522567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16</a:t>
            </a:fld>
            <a:endParaRPr lang="en-US"/>
          </a:p>
        </p:txBody>
      </p:sp>
    </p:spTree>
    <p:extLst>
      <p:ext uri="{BB962C8B-B14F-4D97-AF65-F5344CB8AC3E}">
        <p14:creationId xmlns:p14="http://schemas.microsoft.com/office/powerpoint/2010/main" val="156640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17</a:t>
            </a:fld>
            <a:endParaRPr lang="en-US"/>
          </a:p>
        </p:txBody>
      </p:sp>
    </p:spTree>
    <p:extLst>
      <p:ext uri="{BB962C8B-B14F-4D97-AF65-F5344CB8AC3E}">
        <p14:creationId xmlns:p14="http://schemas.microsoft.com/office/powerpoint/2010/main" val="1304607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18</a:t>
            </a:fld>
            <a:endParaRPr lang="en-US"/>
          </a:p>
        </p:txBody>
      </p:sp>
    </p:spTree>
    <p:extLst>
      <p:ext uri="{BB962C8B-B14F-4D97-AF65-F5344CB8AC3E}">
        <p14:creationId xmlns:p14="http://schemas.microsoft.com/office/powerpoint/2010/main" val="59144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753665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2068884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21</a:t>
            </a:fld>
            <a:endParaRPr lang="en-US"/>
          </a:p>
        </p:txBody>
      </p:sp>
    </p:spTree>
    <p:extLst>
      <p:ext uri="{BB962C8B-B14F-4D97-AF65-F5344CB8AC3E}">
        <p14:creationId xmlns:p14="http://schemas.microsoft.com/office/powerpoint/2010/main" val="3251238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1538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22</a:t>
            </a:fld>
            <a:endParaRPr lang="en-US"/>
          </a:p>
        </p:txBody>
      </p:sp>
    </p:spTree>
    <p:extLst>
      <p:ext uri="{BB962C8B-B14F-4D97-AF65-F5344CB8AC3E}">
        <p14:creationId xmlns:p14="http://schemas.microsoft.com/office/powerpoint/2010/main" val="2038607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In fact, </a:t>
            </a:r>
            <a:r>
              <a:rPr lang="en-US" sz="900" baseline="0" err="1"/>
              <a:t>Github</a:t>
            </a:r>
            <a:r>
              <a:rPr lang="en-US" sz="900" baseline="0"/>
              <a:t> is the #1 developer platform on the planet</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has long been known as the home of the largest open source community in the world and it continues to grow.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In 2018, open source developers made more than 1.1 billion updates to 96 million repositories on GitHub.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GitHub’s dominance in open source is the result of their intense focus on developers.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Developers choose GitHub because it focuses on providing the best possible environment for building code, whether that’s alone or together.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allows hundreds, even thousands, of developers to contribute to the same code base without fear of losing or overwriting work.</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After seeing the successful projects being built in the open source communities, organization of all shapes and sizes took notice.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Today, GitHub is meeting the demands of some of the most challenging business environments, including highly regulated industries from automotive and finance, to farming and medicine.</a:t>
            </a:r>
          </a:p>
          <a:p>
            <a:endParaRPr lang="en-US" sz="900" baseline="0"/>
          </a:p>
        </p:txBody>
      </p:sp>
      <p:sp>
        <p:nvSpPr>
          <p:cNvPr id="4" name="Header Placeholder 3"/>
          <p:cNvSpPr>
            <a:spLocks noGrp="1"/>
          </p:cNvSpPr>
          <p:nvPr>
            <p:ph type="hdr" sz="quarter" idx="10"/>
          </p:nvPr>
        </p:nvSpPr>
        <p:spPr/>
        <p:txBody>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1/9/2020 8:23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3049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is also home to the most important and popular open source projects on the planet</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From the Linux kernel itself, Kubernetes and through to today’s most popular languages and frameworks such as Go, Angular, React and .NET core</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With almost all IT solutions these days taking a dependency on open source projects, it’s likely that these projects live on GitHub.</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This makes GitHub, the best place for your company to participate in these projects, even if it’s just keeping your finger on the pulse or the ability to raise issues</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US" sz="900" baseline="0"/>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US" sz="900" baseline="0"/>
          </a:p>
        </p:txBody>
      </p:sp>
      <p:sp>
        <p:nvSpPr>
          <p:cNvPr id="4" name="Header Placeholder 3"/>
          <p:cNvSpPr>
            <a:spLocks noGrp="1"/>
          </p:cNvSpPr>
          <p:nvPr>
            <p:ph type="hdr" sz="quarter" idx="10"/>
          </p:nvPr>
        </p:nvSpPr>
        <p:spPr/>
        <p:txBody>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1/9/2020 8:23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2701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26</a:t>
            </a:fld>
            <a:endParaRPr lang="en-US"/>
          </a:p>
        </p:txBody>
      </p:sp>
    </p:spTree>
    <p:extLst>
      <p:ext uri="{BB962C8B-B14F-4D97-AF65-F5344CB8AC3E}">
        <p14:creationId xmlns:p14="http://schemas.microsoft.com/office/powerpoint/2010/main" val="41973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3781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528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29</a:t>
            </a:fld>
            <a:endParaRPr lang="en-US"/>
          </a:p>
        </p:txBody>
      </p:sp>
    </p:spTree>
    <p:extLst>
      <p:ext uri="{BB962C8B-B14F-4D97-AF65-F5344CB8AC3E}">
        <p14:creationId xmlns:p14="http://schemas.microsoft.com/office/powerpoint/2010/main" val="822277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ED28BFF8-51CF-4D4E-B754-994C3FE3D69E}"/>
              </a:ext>
            </a:extLst>
          </p:cNvPr>
          <p:cNvSpPr>
            <a:spLocks noGrp="1"/>
          </p:cNvSpPr>
          <p:nvPr>
            <p:ph type="body" idx="1"/>
          </p:nvPr>
        </p:nvSpPr>
        <p:spPr/>
        <p:txBody>
          <a:bodyPr/>
          <a:lstStyle/>
          <a:p>
            <a:r>
              <a:rPr lang="en-US" dirty="0"/>
              <a:t>Demo : dev.azure.com </a:t>
            </a:r>
          </a:p>
        </p:txBody>
      </p:sp>
    </p:spTree>
    <p:extLst>
      <p:ext uri="{BB962C8B-B14F-4D97-AF65-F5344CB8AC3E}">
        <p14:creationId xmlns:p14="http://schemas.microsoft.com/office/powerpoint/2010/main" val="1698130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1/9/2020 8:23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0565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1/9/2020 8:23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34329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dirty="0">
                <a:latin typeface="Segoe UI" panose="020B0502040204020203" pitchFamily="34" charset="0"/>
                <a:cs typeface="Segoe UI" panose="020B0502040204020203" pitchFamily="34" charset="0"/>
              </a:rPr>
              <a:t>So, what is DevOps exactly?</a:t>
            </a:r>
          </a:p>
          <a:p>
            <a:pPr marL="0" indent="0">
              <a:buFont typeface="Arial" panose="020B0604020202020204" pitchFamily="34" charset="0"/>
              <a:buNone/>
            </a:pPr>
            <a:endParaRPr lang="en-US" sz="900"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900" dirty="0">
                <a:solidFill>
                  <a:schemeClr val="tx1"/>
                </a:solidFill>
                <a:latin typeface="Segoe UI" panose="020B0502040204020203" pitchFamily="34" charset="0"/>
                <a:cs typeface="Segoe UI" panose="020B0502040204020203" pitchFamily="34" charset="0"/>
              </a:rPr>
              <a:t>DevOps is a term for a group of </a:t>
            </a:r>
            <a:r>
              <a:rPr lang="en-US" sz="900" b="1" dirty="0">
                <a:solidFill>
                  <a:schemeClr val="tx1"/>
                </a:solidFill>
                <a:latin typeface="Segoe UI" panose="020B0502040204020203" pitchFamily="34" charset="0"/>
                <a:cs typeface="Segoe UI" panose="020B0502040204020203" pitchFamily="34" charset="0"/>
              </a:rPr>
              <a:t>concepts</a:t>
            </a:r>
            <a:r>
              <a:rPr lang="en-US" sz="900" dirty="0">
                <a:solidFill>
                  <a:schemeClr val="tx1"/>
                </a:solidFill>
                <a:latin typeface="Segoe UI" panose="020B0502040204020203" pitchFamily="34" charset="0"/>
                <a:cs typeface="Segoe UI" panose="020B0502040204020203" pitchFamily="34" charset="0"/>
              </a:rPr>
              <a:t> that, while not all new, have catalyzed into a movement and are rapidly spreading.</a:t>
            </a:r>
          </a:p>
          <a:p>
            <a:pPr marL="171450" indent="-171450">
              <a:buFont typeface="Arial" panose="020B0604020202020204" pitchFamily="34" charset="0"/>
              <a:buChar char="•"/>
            </a:pPr>
            <a:r>
              <a:rPr lang="en-US" sz="900" dirty="0">
                <a:effectLst/>
                <a:latin typeface="Segoe UI" panose="020B0502040204020203" pitchFamily="34" charset="0"/>
                <a:cs typeface="Segoe UI" panose="020B0502040204020203" pitchFamily="34" charset="0"/>
              </a:rPr>
              <a:t>Like any new and popular term, people have different and sometimes contradictory perceptions of what it is.</a:t>
            </a:r>
          </a:p>
          <a:p>
            <a:pPr marL="171450" indent="-171450">
              <a:buFont typeface="Arial" panose="020B0604020202020204" pitchFamily="34" charset="0"/>
              <a:buChar char="•"/>
            </a:pPr>
            <a:r>
              <a:rPr lang="en-US" sz="900" dirty="0">
                <a:latin typeface="Segoe UI" panose="020B0502040204020203" pitchFamily="34" charset="0"/>
                <a:cs typeface="Segoe UI" panose="020B0502040204020203" pitchFamily="34" charset="0"/>
              </a:rPr>
              <a:t>Currently, DevOps is more like a philosophical movement, and not yet a precise collection of practices, descriptive or prescriptive (e.g., CMM-I, ITIL, Agile, etc.).</a:t>
            </a:r>
            <a:endParaRPr lang="en-US" sz="900" kern="1200" dirty="0">
              <a:solidFill>
                <a:schemeClr val="tx1"/>
              </a:solidFill>
              <a:effectLst/>
              <a:latin typeface="Segoe UI" panose="020B0502040204020203" pitchFamily="34" charset="0"/>
              <a:ea typeface="+mn-ea"/>
              <a:cs typeface="Segoe UI" panose="020B0502040204020203" pitchFamily="34" charset="0"/>
            </a:endParaRPr>
          </a:p>
          <a:p>
            <a:pPr marL="171450" indent="-171450">
              <a:buFont typeface="Arial" panose="020B0604020202020204" pitchFamily="34" charset="0"/>
              <a:buChar char="•"/>
            </a:pPr>
            <a:r>
              <a:rPr lang="en-US" sz="900" kern="1200" dirty="0">
                <a:solidFill>
                  <a:schemeClr val="tx1"/>
                </a:solidFill>
                <a:effectLst/>
                <a:latin typeface="Segoe UI" panose="020B0502040204020203" pitchFamily="34" charset="0"/>
                <a:ea typeface="+mn-ea"/>
                <a:cs typeface="Segoe UI" panose="020B0502040204020203" pitchFamily="34" charset="0"/>
              </a:rPr>
              <a:t>In his book </a:t>
            </a:r>
            <a:r>
              <a:rPr lang="en-US" sz="900" i="1" kern="1200" dirty="0">
                <a:solidFill>
                  <a:schemeClr val="tx1"/>
                </a:solidFill>
                <a:effectLst/>
                <a:latin typeface="Segoe UI" panose="020B0502040204020203" pitchFamily="34" charset="0"/>
                <a:ea typeface="+mn-ea"/>
                <a:cs typeface="Segoe UI" panose="020B0502040204020203" pitchFamily="34" charset="0"/>
              </a:rPr>
              <a:t>The Phoenix Project</a:t>
            </a:r>
            <a:r>
              <a:rPr lang="en-US" sz="900" kern="1200" dirty="0">
                <a:solidFill>
                  <a:schemeClr val="tx1"/>
                </a:solidFill>
                <a:effectLst/>
                <a:latin typeface="Segoe UI" panose="020B0502040204020203" pitchFamily="34" charset="0"/>
                <a:ea typeface="+mn-ea"/>
                <a:cs typeface="Segoe UI" panose="020B0502040204020203" pitchFamily="34" charset="0"/>
              </a:rPr>
              <a:t>,</a:t>
            </a:r>
            <a:r>
              <a:rPr lang="en-US" sz="900" kern="1200" baseline="0" dirty="0">
                <a:solidFill>
                  <a:schemeClr val="tx1"/>
                </a:solidFill>
                <a:effectLst/>
                <a:latin typeface="Segoe UI" panose="020B0502040204020203" pitchFamily="34" charset="0"/>
                <a:ea typeface="+mn-ea"/>
                <a:cs typeface="Segoe UI" panose="020B0502040204020203" pitchFamily="34" charset="0"/>
              </a:rPr>
              <a:t> Gene Kim, an important DevOps influencer, describes a model how an IT organization can transition to a DevOps model to facilitate </a:t>
            </a:r>
            <a:r>
              <a:rPr lang="en-US" sz="900" kern="1200" dirty="0">
                <a:solidFill>
                  <a:schemeClr val="tx1"/>
                </a:solidFill>
                <a:effectLst/>
                <a:latin typeface="Segoe UI" panose="020B0502040204020203" pitchFamily="34" charset="0"/>
                <a:ea typeface="+mn-ea"/>
                <a:cs typeface="Segoe UI" panose="020B0502040204020203" pitchFamily="34" charset="0"/>
              </a:rPr>
              <a:t>fast, rapid, reliable flow of features into production and, ultimately, into the hands of users.</a:t>
            </a:r>
          </a:p>
          <a:p>
            <a:pPr marL="171450" indent="-171450">
              <a:buFont typeface="Arial" panose="020B0604020202020204" pitchFamily="34" charset="0"/>
              <a:buChar char="•"/>
            </a:pPr>
            <a:endParaRPr lang="en-US" sz="900" dirty="0">
              <a:solidFill>
                <a:schemeClr val="tx1"/>
              </a:solidFill>
              <a:latin typeface="Segoe UI" panose="020B0502040204020203" pitchFamily="34" charset="0"/>
              <a:cs typeface="Segoe UI" panose="020B0502040204020203" pitchFamily="34" charset="0"/>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7450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DD5B37-FD0F-4DA5-A314-318AE1FA16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6361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5416D-752F-4A27-A7A5-0CB5FC0CFE2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1/9/2020 8:23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cs typeface="Calibri"/>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4249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i="1" kern="0" dirty="0">
                <a:solidFill>
                  <a:srgbClr val="737373"/>
                </a:solidFill>
                <a:latin typeface="Segoe UI Light"/>
              </a:rPr>
              <a:t>According to the 2018 State of DevOps Report, presented by DORA, high performing DevOps companies when compared to low performers achieve:</a:t>
            </a:r>
          </a:p>
          <a:p>
            <a:pPr marL="637794" marR="0" lvl="1"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i="1" kern="0" dirty="0">
                <a:solidFill>
                  <a:srgbClr val="737373"/>
                </a:solidFill>
                <a:latin typeface="Segoe UI Light"/>
              </a:rPr>
              <a:t>46x more frequent deployments</a:t>
            </a:r>
          </a:p>
          <a:p>
            <a:pPr marL="637794" marR="0" lvl="1"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i="1" kern="0" dirty="0">
                <a:solidFill>
                  <a:srgbClr val="737373"/>
                </a:solidFill>
                <a:latin typeface="Segoe UI Light"/>
              </a:rPr>
              <a:t>2,555x faster lead time for changes</a:t>
            </a:r>
          </a:p>
          <a:p>
            <a:pPr marL="637794" marR="0" lvl="1"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i="1" kern="0" dirty="0">
                <a:solidFill>
                  <a:srgbClr val="737373"/>
                </a:solidFill>
                <a:latin typeface="Segoe UI Light"/>
              </a:rPr>
              <a:t>2,604x faster mean time to recover</a:t>
            </a:r>
          </a:p>
          <a:p>
            <a:pPr marL="637794" marR="0" lvl="1"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i="1" kern="0" dirty="0">
                <a:solidFill>
                  <a:srgbClr val="737373"/>
                </a:solidFill>
                <a:latin typeface="Segoe UI Light"/>
              </a:rPr>
              <a:t>7x lower (1/5 as likely) change failure rate</a:t>
            </a: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i="1" kern="0" dirty="0">
                <a:solidFill>
                  <a:srgbClr val="737373"/>
                </a:solidFill>
                <a:latin typeface="Segoe UI Light"/>
              </a:rPr>
              <a:t>Additionally, according to the Global Study by CA Technologies, </a:t>
            </a:r>
            <a:r>
              <a:rPr lang="en-US" sz="800" dirty="0"/>
              <a:t>Organizations realizing up to 20% improvements in not only software quality, deployment frequency etc....</a:t>
            </a:r>
          </a:p>
          <a:p>
            <a:pPr marL="171450" marR="0" lvl="0" indent="-171450" algn="l" defTabSz="932688" rtl="0" eaLnBrk="1" fontAlgn="auto" latinLnBrk="0" hangingPunct="1">
              <a:lnSpc>
                <a:spcPct val="100000"/>
              </a:lnSpc>
              <a:spcBef>
                <a:spcPts val="0"/>
              </a:spcBef>
              <a:spcAft>
                <a:spcPts val="0"/>
              </a:spcAft>
              <a:buClrTx/>
              <a:buSzTx/>
              <a:buFontTx/>
              <a:buChar char="-"/>
              <a:tabLst/>
              <a:defRPr/>
            </a:pPr>
            <a:r>
              <a:rPr lang="en-US" sz="800" i="1" kern="0" dirty="0">
                <a:solidFill>
                  <a:srgbClr val="737373"/>
                </a:solidFill>
                <a:latin typeface="Segoe UI Light"/>
              </a:rPr>
              <a:t>Software quality</a:t>
            </a:r>
          </a:p>
          <a:p>
            <a:pPr marL="171450" marR="0" lvl="0" indent="-171450" algn="l" defTabSz="932688" rtl="0" eaLnBrk="1" fontAlgn="auto" latinLnBrk="0" hangingPunct="1">
              <a:lnSpc>
                <a:spcPct val="100000"/>
              </a:lnSpc>
              <a:spcBef>
                <a:spcPts val="0"/>
              </a:spcBef>
              <a:spcAft>
                <a:spcPts val="0"/>
              </a:spcAft>
              <a:buClrTx/>
              <a:buSzTx/>
              <a:buFontTx/>
              <a:buChar char="-"/>
              <a:tabLst/>
              <a:defRPr/>
            </a:pPr>
            <a:r>
              <a:rPr lang="en-US" sz="800" i="1" kern="0" dirty="0">
                <a:solidFill>
                  <a:srgbClr val="737373"/>
                </a:solidFill>
                <a:latin typeface="Segoe UI Light"/>
              </a:rPr>
              <a:t>Frequency of deployment</a:t>
            </a:r>
          </a:p>
          <a:p>
            <a:pPr marL="171450" marR="0" lvl="0" indent="-171450" algn="l" defTabSz="932688" rtl="0" eaLnBrk="1" fontAlgn="auto" latinLnBrk="0" hangingPunct="1">
              <a:lnSpc>
                <a:spcPct val="100000"/>
              </a:lnSpc>
              <a:spcBef>
                <a:spcPts val="0"/>
              </a:spcBef>
              <a:spcAft>
                <a:spcPts val="0"/>
              </a:spcAft>
              <a:buClrTx/>
              <a:buSzTx/>
              <a:buFontTx/>
              <a:buChar char="-"/>
              <a:tabLst/>
              <a:defRPr/>
            </a:pPr>
            <a:r>
              <a:rPr lang="en-US" sz="800" b="1" i="1" u="sng" kern="0" dirty="0">
                <a:solidFill>
                  <a:srgbClr val="737373"/>
                </a:solidFill>
                <a:latin typeface="Segoe UI Light"/>
              </a:rPr>
              <a:t>Time to market</a:t>
            </a:r>
          </a:p>
          <a:p>
            <a:pPr marL="171450" marR="0" lvl="0" indent="-171450" algn="l" defTabSz="932688" rtl="0" eaLnBrk="1" fontAlgn="auto" latinLnBrk="0" hangingPunct="1">
              <a:lnSpc>
                <a:spcPct val="100000"/>
              </a:lnSpc>
              <a:spcBef>
                <a:spcPts val="0"/>
              </a:spcBef>
              <a:spcAft>
                <a:spcPts val="0"/>
              </a:spcAft>
              <a:buClrTx/>
              <a:buSzTx/>
              <a:buFontTx/>
              <a:buChar char="-"/>
              <a:tabLst/>
              <a:defRPr/>
            </a:pPr>
            <a:r>
              <a:rPr lang="en-US" sz="800" b="1" i="1" u="sng" kern="0" dirty="0">
                <a:solidFill>
                  <a:srgbClr val="737373"/>
                </a:solidFill>
                <a:latin typeface="Segoe UI Light"/>
              </a:rPr>
              <a:t>Increased Revenue</a:t>
            </a:r>
          </a:p>
          <a:p>
            <a:pPr marL="171450" marR="0" lvl="0" indent="-171450" algn="l" defTabSz="932688" rtl="0" eaLnBrk="1" fontAlgn="auto" latinLnBrk="0" hangingPunct="1">
              <a:lnSpc>
                <a:spcPct val="100000"/>
              </a:lnSpc>
              <a:spcBef>
                <a:spcPts val="0"/>
              </a:spcBef>
              <a:spcAft>
                <a:spcPts val="0"/>
              </a:spcAft>
              <a:buClrTx/>
              <a:buSzTx/>
              <a:buFontTx/>
              <a:buChar char="-"/>
              <a:tabLst/>
              <a:defRPr/>
            </a:pPr>
            <a:r>
              <a:rPr lang="en-US" sz="800" b="1" i="1" u="sng" kern="0" dirty="0">
                <a:solidFill>
                  <a:srgbClr val="737373"/>
                </a:solidFill>
                <a:latin typeface="Segoe UI Light"/>
              </a:rPr>
              <a:t>Customer reach and retention</a:t>
            </a:r>
          </a:p>
          <a:p>
            <a:pPr marL="0" indent="0">
              <a:buFont typeface="Arial" panose="020B0604020202020204" pitchFamily="34" charset="0"/>
              <a:buNone/>
            </a:pPr>
            <a:endParaRPr lang="en-US" dirty="0"/>
          </a:p>
          <a:p>
            <a:endParaRPr lang="en-US" sz="1200" dirty="0">
              <a:cs typeface="Calibri"/>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7488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3434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1/9/2020 8:23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6521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4260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6483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33.jp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33.jp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emf"/><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tiff"/><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emf"/><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2.xml"/><Relationship Id="rId4" Type="http://schemas.openxmlformats.org/officeDocument/2006/relationships/image" Target="../media/image33.jp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2.xml"/><Relationship Id="rId4" Type="http://schemas.openxmlformats.org/officeDocument/2006/relationships/image" Target="../media/image33.jp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46430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16622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2" y="0"/>
            <a:ext cx="12176826" cy="6846323"/>
          </a:xfrm>
          <a:prstGeom prst="rect">
            <a:avLst/>
          </a:prstGeom>
        </p:spPr>
      </p:pic>
      <p:sp>
        <p:nvSpPr>
          <p:cNvPr id="9" name="Rectangle 8"/>
          <p:cNvSpPr/>
          <p:nvPr userDrawn="1"/>
        </p:nvSpPr>
        <p:spPr bwMode="auto">
          <a:xfrm>
            <a:off x="1" y="0"/>
            <a:ext cx="12176826"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3629465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1">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2" y="0"/>
            <a:ext cx="12176826" cy="6846323"/>
          </a:xfrm>
          <a:prstGeom prst="rect">
            <a:avLst/>
          </a:prstGeom>
        </p:spPr>
      </p:pic>
      <p:sp>
        <p:nvSpPr>
          <p:cNvPr id="7" name="Rectangle 6"/>
          <p:cNvSpPr/>
          <p:nvPr userDrawn="1"/>
        </p:nvSpPr>
        <p:spPr bwMode="auto">
          <a:xfrm>
            <a:off x="1" y="0"/>
            <a:ext cx="12176826" cy="6858000"/>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131371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682A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2" y="3083658"/>
            <a:ext cx="3220156" cy="690686"/>
          </a:xfrm>
          <a:prstGeom prst="rect">
            <a:avLst/>
          </a:prstGeom>
        </p:spPr>
      </p:pic>
      <p:sp>
        <p:nvSpPr>
          <p:cNvPr id="6"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marL="0" marR="0" lvl="0" indent="0" defTabSz="912743" eaLnBrk="0" fontAlgn="auto" latinLnBrk="0" hangingPunct="0">
              <a:lnSpc>
                <a:spcPct val="100000"/>
              </a:lnSpc>
              <a:spcBef>
                <a:spcPts val="0"/>
              </a:spcBef>
              <a:spcAft>
                <a:spcPts val="0"/>
              </a:spcAft>
              <a:buClrTx/>
              <a:buSzTx/>
              <a:buFontTx/>
              <a:buNone/>
              <a:tabLst/>
              <a:defRPr/>
            </a:pPr>
            <a:r>
              <a:rPr kumimoji="0" lang="en-US" sz="685" b="0" i="0" u="none" strike="noStrike" kern="0" cap="none" spc="0" normalizeH="0" baseline="0" noProof="0">
                <a:ln>
                  <a:noFill/>
                </a:ln>
                <a:solidFill>
                  <a:schemeClr val="tx1"/>
                </a:solidFill>
                <a:effectLst/>
                <a:uLnTx/>
                <a:uFillTx/>
                <a:cs typeface="Segoe UI" pitchFamily="34" charset="0"/>
              </a:rPr>
              <a:t>© 2015 Microsoft Corporation. All rights reserved. </a:t>
            </a:r>
          </a:p>
        </p:txBody>
      </p:sp>
    </p:spTree>
    <p:extLst>
      <p:ext uri="{BB962C8B-B14F-4D97-AF65-F5344CB8AC3E}">
        <p14:creationId xmlns:p14="http://schemas.microsoft.com/office/powerpoint/2010/main" val="195228440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3" cy="2396047"/>
          </a:xfrm>
          <a:prstGeom prst="rect">
            <a:avLst/>
          </a:prstGeom>
        </p:spPr>
        <p:txBody>
          <a:bodyPr/>
          <a:lstStyle>
            <a:lvl1pPr marL="284421" indent="-284421">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18" indent="-275097">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40" indent="-284421">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47" indent="-223808">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54" indent="-223808">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99433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2975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427230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4033735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1201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0697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4378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06362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9561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3570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15971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20139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6041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56208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50462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3898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40560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1382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96531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61168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5322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0895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099064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2431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0763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300109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6303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682A7A"/>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69241" y="1022328"/>
            <a:ext cx="9369016" cy="369332"/>
          </a:xfrm>
          <a:prstGeom prst="rect">
            <a:avLst/>
          </a:prstGeom>
        </p:spPr>
        <p:txBody>
          <a:bodyPr lIns="192024"/>
          <a:lstStyle>
            <a:lvl1pPr marL="0" indent="0">
              <a:buNone/>
              <a:defRPr lang="en-US" sz="2400"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3" name="Title 2"/>
          <p:cNvSpPr>
            <a:spLocks noGrp="1"/>
          </p:cNvSpPr>
          <p:nvPr>
            <p:ph type="title"/>
          </p:nvPr>
        </p:nvSpPr>
        <p:spPr>
          <a:xfrm>
            <a:off x="268928" y="286381"/>
            <a:ext cx="10094273" cy="738664"/>
          </a:xfrm>
          <a:prstGeom prst="rect">
            <a:avLst/>
          </a:prstGeom>
        </p:spPr>
        <p:txBody>
          <a:bodyPr/>
          <a:lstStyle>
            <a:lvl1pPr algn="l">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86822547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5C2D91"/>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sp>
        <p:nvSpPr>
          <p:cNvPr id="14" name="Text Placeholder 4"/>
          <p:cNvSpPr>
            <a:spLocks noGrp="1"/>
          </p:cNvSpPr>
          <p:nvPr>
            <p:ph type="body" sz="quarter" idx="13" hasCustomPrompt="1"/>
          </p:nvPr>
        </p:nvSpPr>
        <p:spPr>
          <a:xfrm>
            <a:off x="241226" y="3905086"/>
            <a:ext cx="7482657"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1"/>
            <a:ext cx="7470206"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37602784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1">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335550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1">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442359"/>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81947605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73261721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3156267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62153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bg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rgbClr val="5C2D91"/>
                </a:solidFill>
              </a:defRPr>
            </a:lvl1pPr>
            <a:lvl2pPr marL="27976" indent="0">
              <a:buNone/>
              <a:defRPr sz="1959"/>
            </a:lvl2pPr>
            <a:lvl3pPr marL="219143" indent="0">
              <a:buNone/>
              <a:defRPr sz="1959"/>
            </a:lvl3pPr>
            <a:lvl4pPr marL="466261" indent="0">
              <a:buNone/>
              <a:defRPr sz="1763"/>
            </a:lvl4pPr>
            <a:lvl5pPr marL="724261"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8831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51146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883442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4795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17228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20472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794959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34789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86672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397845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5378550" cy="1493941"/>
          </a:xfrm>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2059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6495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3" y="289514"/>
            <a:ext cx="5378550" cy="1493941"/>
          </a:xfrm>
        </p:spPr>
        <p:txBody>
          <a:bodyPr/>
          <a:lstStyle>
            <a:lvl1pPr>
              <a:defRPr sz="42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1833194"/>
          </a:xfrm>
        </p:spPr>
        <p:txBody>
          <a:bodyPr wrap="square">
            <a:spAutoFit/>
          </a:bodyPr>
          <a:lstStyle>
            <a:lvl1pPr marL="0" indent="0">
              <a:spcBef>
                <a:spcPts val="1198"/>
              </a:spcBef>
              <a:buClr>
                <a:schemeClr val="tx1"/>
              </a:buClr>
              <a:buFont typeface="Wingdings" pitchFamily="2" charset="2"/>
              <a:buNone/>
              <a:defRPr sz="280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97454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54532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6754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6388873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78142369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74216196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91297645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99666814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142437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98850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25653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57720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2" y="3083658"/>
            <a:ext cx="3220156" cy="690686"/>
          </a:xfrm>
          <a:prstGeom prst="rect">
            <a:avLst/>
          </a:prstGeom>
        </p:spPr>
      </p:pic>
      <p:sp>
        <p:nvSpPr>
          <p:cNvPr id="6"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defTabSz="912743" eaLnBrk="0" hangingPunct="0"/>
            <a:r>
              <a:rPr lang="en-US" sz="685">
                <a:solidFill>
                  <a:schemeClr val="tx1"/>
                </a:solidFill>
                <a:cs typeface="Segoe UI" pitchFamily="34" charset="0"/>
              </a:rPr>
              <a:t>© 2017 Microsoft Corporation. All rights reserved. </a:t>
            </a:r>
          </a:p>
        </p:txBody>
      </p:sp>
    </p:spTree>
    <p:extLst>
      <p:ext uri="{BB962C8B-B14F-4D97-AF65-F5344CB8AC3E}">
        <p14:creationId xmlns:p14="http://schemas.microsoft.com/office/powerpoint/2010/main" val="10765332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defTabSz="912743" eaLnBrk="0" hangingPunct="0"/>
            <a:r>
              <a:rPr lang="en-US" sz="685">
                <a:solidFill>
                  <a:srgbClr val="505050"/>
                </a:solidFill>
                <a:cs typeface="Segoe UI" pitchFamily="34" charset="0"/>
              </a:rPr>
              <a:t>© 2017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15952751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3" cy="2396047"/>
          </a:xfrm>
          <a:prstGeom prst="rect">
            <a:avLst/>
          </a:prstGeom>
        </p:spPr>
        <p:txBody>
          <a:bodyPr/>
          <a:lstStyle>
            <a:lvl1pPr marL="284421" indent="-284421">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18" indent="-275097">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40" indent="-284421">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47" indent="-223808">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54" indent="-223808">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2315502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025200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738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08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61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28485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242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17232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60230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27749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99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196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52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967189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41874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4017842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42143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05826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011278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119534744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448689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08108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55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02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39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23520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39337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22271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8678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6639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59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545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61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137825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3381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4176700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511155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85400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385874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53500056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465317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853078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7803" b="7803"/>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3941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355391-A515-4D0E-9915-F226B2AAB093}"/>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8" name="Rectangle 7">
            <a:extLst>
              <a:ext uri="{FF2B5EF4-FFF2-40B4-BE49-F238E27FC236}">
                <a16:creationId xmlns:a16="http://schemas.microsoft.com/office/drawing/2014/main" id="{12DB811F-831B-4868-A785-176236567CD1}"/>
              </a:ext>
            </a:extLst>
          </p:cNvPr>
          <p:cNvSpPr/>
          <p:nvPr userDrawn="1"/>
        </p:nvSpPr>
        <p:spPr bwMode="auto">
          <a:xfrm flipH="1">
            <a:off x="863" y="-2"/>
            <a:ext cx="12212040" cy="6865884"/>
          </a:xfrm>
          <a:prstGeom prst="rect">
            <a:avLst/>
          </a:prstGeom>
          <a:solidFill>
            <a:schemeClr val="bg2">
              <a:lumMod val="25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userDrawn="1"/>
        </p:nvSpPr>
        <p:spPr bwMode="auto">
          <a:xfrm>
            <a:off x="267682" y="2084172"/>
            <a:ext cx="9787527" cy="2444925"/>
          </a:xfrm>
          <a:prstGeom prst="rect">
            <a:avLst/>
          </a:prstGeom>
          <a:solidFill>
            <a:schemeClr val="tx1">
              <a:lumMod val="75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9785906"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9785905" cy="651821"/>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94120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260954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a:srcRect l="43746" t="7803" b="7803"/>
          <a:stretch/>
        </p:blipFill>
        <p:spPr>
          <a:xfrm>
            <a:off x="5332731" y="0"/>
            <a:ext cx="6857539" cy="6858000"/>
          </a:xfrm>
          <a:prstGeom prst="rect">
            <a:avLst/>
          </a:prstGeom>
        </p:spPr>
      </p:pic>
    </p:spTree>
    <p:extLst>
      <p:ext uri="{BB962C8B-B14F-4D97-AF65-F5344CB8AC3E}">
        <p14:creationId xmlns:p14="http://schemas.microsoft.com/office/powerpoint/2010/main" val="41143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423406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74822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44145647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31823021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40264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36713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41356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4828243"/>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43307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2713416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032052"/>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07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064656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74404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49910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2092657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811250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43" name="Group 142"/>
          <p:cNvGrpSpPr>
            <a:grpSpLocks noChangeAspect="1"/>
          </p:cNvGrpSpPr>
          <p:nvPr userDrawn="1"/>
        </p:nvGrpSpPr>
        <p:grpSpPr bwMode="gray">
          <a:xfrm>
            <a:off x="7315750" y="3137933"/>
            <a:ext cx="4487478"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11117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0188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047625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4867420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638438120"/>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1819846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48353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81904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54328886"/>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6038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6564644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56137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476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151749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35234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57372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9" y="1991566"/>
            <a:ext cx="5157787"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991566"/>
            <a:ext cx="5183188"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09/01/2020</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291906275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783856"/>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439379721"/>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913745680"/>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2274391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4641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87222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893518893"/>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418111749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9" y="1844841"/>
            <a:ext cx="4160897" cy="1288805"/>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9" y="3535543"/>
            <a:ext cx="4161341" cy="461537"/>
          </a:xfrm>
        </p:spPr>
        <p:txBody>
          <a:bodyPr/>
          <a:lstStyle>
            <a:lvl1pPr marL="0" indent="0">
              <a:buNone/>
              <a:defRPr sz="1999">
                <a:latin typeface="+mn-lt"/>
              </a:defRPr>
            </a:lvl1pPr>
            <a:lvl2pPr marL="228487" indent="0">
              <a:buNone/>
              <a:defRPr/>
            </a:lvl2pPr>
            <a:lvl3pPr marL="456976" indent="0">
              <a:buNone/>
              <a:defRPr/>
            </a:lvl3pPr>
            <a:lvl4pPr marL="661662" indent="0">
              <a:buNone/>
              <a:defRPr/>
            </a:lvl4pPr>
            <a:lvl5pPr marL="855242"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665656"/>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9"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4820536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3656021085"/>
      </p:ext>
    </p:extLst>
  </p:cSld>
  <p:clrMapOvr>
    <a:masterClrMapping/>
  </p:clrMapOvr>
  <p:transition>
    <p:fade/>
  </p:transition>
  <p:extLst>
    <p:ext uri="{DCECCB84-F9BA-43D5-87BE-67443E8EF086}">
      <p15:sldGuideLst xmlns:p15="http://schemas.microsoft.com/office/powerpoint/2012/main"/>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1E86-B9DD-4110-A65A-0AC5118E80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90412B-D5AA-4C44-BA99-4276331980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6C3BF5-6DAE-4795-8766-B11922706067}"/>
              </a:ext>
            </a:extLst>
          </p:cNvPr>
          <p:cNvSpPr>
            <a:spLocks noGrp="1"/>
          </p:cNvSpPr>
          <p:nvPr>
            <p:ph type="dt" sz="half" idx="10"/>
          </p:nvPr>
        </p:nvSpPr>
        <p:spPr/>
        <p:txBody>
          <a:bodyPr/>
          <a:lstStyle/>
          <a:p>
            <a:fld id="{45E92D2F-460F-4BC2-BC24-7D61DB3BEBF9}" type="datetimeFigureOut">
              <a:rPr lang="en-US" smtClean="0"/>
              <a:t>1/9/2020</a:t>
            </a:fld>
            <a:endParaRPr lang="en-US"/>
          </a:p>
        </p:txBody>
      </p:sp>
      <p:sp>
        <p:nvSpPr>
          <p:cNvPr id="5" name="Footer Placeholder 4">
            <a:extLst>
              <a:ext uri="{FF2B5EF4-FFF2-40B4-BE49-F238E27FC236}">
                <a16:creationId xmlns:a16="http://schemas.microsoft.com/office/drawing/2014/main" id="{4400A6AD-2256-48D5-AC28-06A37EA0E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E2AB71-FB65-41C2-8EAD-B6C1657A0D23}"/>
              </a:ext>
            </a:extLst>
          </p:cNvPr>
          <p:cNvSpPr>
            <a:spLocks noGrp="1"/>
          </p:cNvSpPr>
          <p:nvPr>
            <p:ph type="sldNum" sz="quarter" idx="12"/>
          </p:nvPr>
        </p:nvSpPr>
        <p:spPr/>
        <p:txBody>
          <a:bodyPr/>
          <a:lstStyle/>
          <a:p>
            <a:fld id="{6EEAD7B9-641E-452B-9F72-3F19A11D1FF4}" type="slidenum">
              <a:rPr lang="en-US" smtClean="0"/>
              <a:t>‹#›</a:t>
            </a:fld>
            <a:endParaRPr lang="en-US"/>
          </a:p>
        </p:txBody>
      </p:sp>
    </p:spTree>
    <p:extLst>
      <p:ext uri="{BB962C8B-B14F-4D97-AF65-F5344CB8AC3E}">
        <p14:creationId xmlns:p14="http://schemas.microsoft.com/office/powerpoint/2010/main" val="399031932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50020" cy="96853"/>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998119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50020" cy="96853"/>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9955234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50020" cy="96853"/>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2001396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50020" cy="96853"/>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6401630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2084187"/>
            <a:ext cx="8964185" cy="999376"/>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682874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50020" cy="96853"/>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11260220"/>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50020" cy="96853"/>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9276972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664050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199078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515986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2782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29704272"/>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88941533"/>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2762232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6824015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911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16690416"/>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121" lvl="1" indent="-280121">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05103789"/>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20219085"/>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37182979"/>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93518004"/>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7532413"/>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07371032"/>
      </p:ext>
    </p:extLst>
  </p:cSld>
  <p:clrMapOvr>
    <a:masterClrMapping/>
  </p:clrMapOvr>
  <p:transition>
    <p:fade/>
  </p:transition>
  <p:extLst>
    <p:ext uri="{DCECCB84-F9BA-43D5-87BE-67443E8EF086}">
      <p15:sldGuideLst xmlns:p15="http://schemas.microsoft.com/office/powerpoint/2012/main"/>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dirty="0"/>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9454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8402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tx1"/>
                  </a:solidFill>
                </a:rPr>
                <a:t>© Microsoft Corporation</a:t>
              </a:r>
              <a:endParaRPr lang="en-US" sz="784" dirty="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43862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0" name="Rectangle 9"/>
          <p:cNvSpPr/>
          <p:nvPr userDrawn="1"/>
        </p:nvSpPr>
        <p:spPr bwMode="auto">
          <a:xfrm>
            <a:off x="1" y="478"/>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6" y="211594"/>
            <a:ext cx="1164345" cy="249711"/>
          </a:xfrm>
          <a:prstGeom prst="rect">
            <a:avLst/>
          </a:prstGeom>
        </p:spPr>
      </p:pic>
      <p:sp>
        <p:nvSpPr>
          <p:cNvPr id="20"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20042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solidFill>
                </a:rPr>
                <a:t>© Microsoft Corporation</a:t>
              </a:r>
              <a:endParaRPr lang="en-US" sz="784" dirty="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374335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62061465"/>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347192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808874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301749"/>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7021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7822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12701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78514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9646568"/>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74216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9" name="Text Placeholder 4"/>
          <p:cNvSpPr>
            <a:spLocks noGrp="1"/>
          </p:cNvSpPr>
          <p:nvPr>
            <p:ph type="body" sz="quarter" idx="10"/>
          </p:nvPr>
        </p:nvSpPr>
        <p:spPr>
          <a:xfrm>
            <a:off x="269417" y="271581"/>
            <a:ext cx="6274791"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8083279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73376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917539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690008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070382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767498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091212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9181937"/>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56820715"/>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5871259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22203919"/>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43221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9"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8" name="Group 7"/>
          <p:cNvGrpSpPr/>
          <p:nvPr userDrawn="1"/>
        </p:nvGrpSpPr>
        <p:grpSpPr>
          <a:xfrm>
            <a:off x="-2942951" y="0"/>
            <a:ext cx="2885304" cy="4331132"/>
            <a:chOff x="51658" y="2437312"/>
            <a:chExt cx="2943160" cy="4417354"/>
          </a:xfrm>
        </p:grpSpPr>
        <p:sp>
          <p:nvSpPr>
            <p:cNvPr id="11" name="Rectangle 10"/>
            <p:cNvSpPr/>
            <p:nvPr/>
          </p:nvSpPr>
          <p:spPr bwMode="auto">
            <a:xfrm>
              <a:off x="51658" y="2437992"/>
              <a:ext cx="2941637" cy="4416674"/>
            </a:xfrm>
            <a:prstGeom prst="rect">
              <a:avLst/>
            </a:prstGeom>
            <a:solidFill>
              <a:srgbClr val="7549A7"/>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894953"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endParaRPr>
            </a:p>
          </p:txBody>
        </p:sp>
        <p:sp>
          <p:nvSpPr>
            <p:cNvPr id="12" name="TextBox 11"/>
            <p:cNvSpPr txBox="1"/>
            <p:nvPr/>
          </p:nvSpPr>
          <p:spPr>
            <a:xfrm>
              <a:off x="53181" y="2437312"/>
              <a:ext cx="2941637" cy="1517324"/>
            </a:xfrm>
            <a:prstGeom prst="rect">
              <a:avLst/>
            </a:prstGeom>
            <a:noFill/>
          </p:spPr>
          <p:txBody>
            <a:bodyPr wrap="square" lIns="144000" tIns="202685" rIns="144000" bIns="202685" rtlCol="0">
              <a:spAutoFit/>
            </a:bodyPr>
            <a:lstStyle/>
            <a:p>
              <a:pPr algn="ctr" defTabSz="399724">
                <a:lnSpc>
                  <a:spcPct val="120000"/>
                </a:lnSpc>
                <a:buClr>
                  <a:srgbClr val="000000"/>
                </a:buClr>
                <a:defRPr/>
              </a:pPr>
              <a:r>
                <a:rPr lang="en-US" sz="1961" kern="0">
                  <a:solidFill>
                    <a:srgbClr val="FFFFFF"/>
                  </a:solidFill>
                  <a:latin typeface="Segoe UI Light"/>
                  <a:cs typeface="Segoe UI Light"/>
                </a:rPr>
                <a:t>Greater productivity for </a:t>
              </a:r>
              <a:r>
                <a:rPr lang="en-US" sz="1961" kern="0" spc="39">
                  <a:solidFill>
                    <a:srgbClr val="FFFFFF"/>
                  </a:solidFill>
                  <a:latin typeface="Segoe UI Light"/>
                  <a:cs typeface="Segoe UI Light"/>
                </a:rPr>
                <a:t>enterprise application </a:t>
              </a:r>
              <a:r>
                <a:rPr lang="en-US" sz="1961" kern="0">
                  <a:solidFill>
                    <a:srgbClr val="FFFFFF"/>
                  </a:solidFill>
                  <a:latin typeface="Segoe UI Light"/>
                  <a:cs typeface="Segoe UI Light"/>
                </a:rPr>
                <a:t>development &amp; delivery</a:t>
              </a:r>
            </a:p>
          </p:txBody>
        </p:sp>
        <p:pic>
          <p:nvPicPr>
            <p:cNvPr id="15" name="Picture 14"/>
            <p:cNvPicPr>
              <a:picLocks noChangeAspect="1"/>
            </p:cNvPicPr>
            <p:nvPr/>
          </p:nvPicPr>
          <p:blipFill>
            <a:blip r:embed="rId5"/>
            <a:stretch>
              <a:fillRect/>
            </a:stretch>
          </p:blipFill>
          <p:spPr>
            <a:xfrm>
              <a:off x="52569" y="4656772"/>
              <a:ext cx="2939814" cy="2197894"/>
            </a:xfrm>
            <a:prstGeom prst="rect">
              <a:avLst/>
            </a:prstGeom>
          </p:spPr>
        </p:pic>
      </p:grpSp>
    </p:spTree>
    <p:extLst>
      <p:ext uri="{BB962C8B-B14F-4D97-AF65-F5344CB8AC3E}">
        <p14:creationId xmlns:p14="http://schemas.microsoft.com/office/powerpoint/2010/main" val="1475673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5608843"/>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71407060"/>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7547304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mputer layou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11602073" cy="758022"/>
          </a:xfrm>
          <a:prstGeom prst="rect">
            <a:avLst/>
          </a:prstGeom>
        </p:spPr>
        <p:txBody>
          <a:bodyPr vert="horz" wrap="square" lIns="0" tIns="164592" rIns="0" bIns="0" rtlCol="0" anchor="t">
            <a:noAutofit/>
          </a:bodyPr>
          <a:lstStyle>
            <a:lvl1pPr>
              <a:defRPr/>
            </a:lvl1pPr>
          </a:lstStyle>
          <a:p>
            <a:r>
              <a:rPr lang="en-US"/>
              <a:t>Computer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defRPr lang="pt-BR" sz="2745" b="0" i="0" kern="1200" spc="0" baseline="0" dirty="0" smtClean="0">
                <a:solidFill>
                  <a:srgbClr val="000000"/>
                </a:solidFill>
                <a:latin typeface="+mn-lt"/>
                <a:ea typeface="+mn-ea"/>
                <a:cs typeface="+mn-cs"/>
              </a:defRPr>
            </a:lvl1pPr>
            <a:lvl2pPr marL="0" marR="0" indent="0" algn="l" defTabSz="914367" rtl="0" eaLnBrk="1" fontAlgn="auto" latinLnBrk="0" hangingPunct="1">
              <a:lnSpc>
                <a:spcPct val="90000"/>
              </a:lnSpc>
              <a:spcBef>
                <a:spcPts val="588"/>
              </a:spcBef>
              <a:spcAft>
                <a:spcPts val="588"/>
              </a:spcAft>
              <a:buClrTx/>
              <a:buSzPct val="90000"/>
              <a:buFont typeface="Wingdings" panose="05000000000000000000" pitchFamily="2" charset="2"/>
              <a:buNone/>
              <a:tabLst/>
              <a:defRPr/>
            </a:lvl2pPr>
            <a:lvl3pPr marL="224097" marR="0" indent="0" algn="l" defTabSz="914367" rtl="0" eaLnBrk="1" fontAlgn="auto" latinLnBrk="0" hangingPunct="1">
              <a:lnSpc>
                <a:spcPct val="100000"/>
              </a:lnSpc>
              <a:spcBef>
                <a:spcPts val="392"/>
              </a:spcBef>
              <a:spcAft>
                <a:spcPts val="392"/>
              </a:spcAft>
              <a:buClrTx/>
              <a:buSzPct val="90000"/>
              <a:buFont typeface="Wingdings" panose="05000000000000000000" pitchFamily="2" charset="2"/>
              <a:buNone/>
              <a:tabLst/>
              <a:defRPr/>
            </a:lvl3pPr>
            <a:lvl4pPr marL="672290" indent="0">
              <a:buNone/>
              <a:defRPr/>
            </a:lvl4pPr>
            <a:lvl5pPr marL="896386" indent="0">
              <a:buNone/>
              <a:defRPr/>
            </a:lvl5pPr>
          </a:lstStyle>
          <a:p>
            <a:pPr lvl="0"/>
            <a:r>
              <a:rPr lang="pt-BR"/>
              <a:t>Subhead Segoe UI 28pt</a:t>
            </a:r>
          </a:p>
          <a:p>
            <a:pPr marL="0" marR="0" lvl="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pPr>
            <a:r>
              <a:rPr lang="pt-BR"/>
              <a:t>Subhead Segoe UI 28pt</a:t>
            </a:r>
          </a:p>
          <a:p>
            <a:pPr marL="0" marR="0" lvl="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pPr>
            <a:r>
              <a:rPr lang="pt-BR"/>
              <a:t>Subhead Segoe UI 28pt</a:t>
            </a:r>
          </a:p>
          <a:p>
            <a:pPr lvl="1"/>
            <a:r>
              <a:rPr lang="pt-BR"/>
              <a:t>Subhead 2</a:t>
            </a:r>
          </a:p>
          <a:p>
            <a:pPr lvl="1"/>
            <a:r>
              <a:rPr lang="pt-BR"/>
              <a:t>Subhead 2</a:t>
            </a:r>
          </a:p>
          <a:p>
            <a:pPr lvl="2"/>
            <a:r>
              <a:rPr lang="pt-BR"/>
              <a:t>Subhead 3</a:t>
            </a:r>
          </a:p>
          <a:p>
            <a:pPr marL="224097" marR="0" lvl="2"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lang="pt-BR"/>
              <a:t>Subhead 3</a:t>
            </a:r>
          </a:p>
          <a:p>
            <a:pPr lvl="2"/>
            <a:endParaRPr lang="pt-B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Picture 9">
            <a:extLst>
              <a:ext uri="{FF2B5EF4-FFF2-40B4-BE49-F238E27FC236}">
                <a16:creationId xmlns:a16="http://schemas.microsoft.com/office/drawing/2014/main" id="{57F87290-926D-4FD1-A272-1658744101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095999" y="1031381"/>
            <a:ext cx="6122323" cy="5831527"/>
          </a:xfrm>
          <a:prstGeom prst="rect">
            <a:avLst/>
          </a:prstGeom>
        </p:spPr>
      </p:pic>
      <p:sp>
        <p:nvSpPr>
          <p:cNvPr id="11" name="Picture Placeholder 4">
            <a:extLst>
              <a:ext uri="{FF2B5EF4-FFF2-40B4-BE49-F238E27FC236}">
                <a16:creationId xmlns:a16="http://schemas.microsoft.com/office/drawing/2014/main" id="{B30D1885-4377-42EF-95E6-4EBF0B2DC538}"/>
              </a:ext>
            </a:extLst>
          </p:cNvPr>
          <p:cNvSpPr>
            <a:spLocks noGrp="1"/>
          </p:cNvSpPr>
          <p:nvPr>
            <p:ph type="pic" sz="quarter" idx="27"/>
          </p:nvPr>
        </p:nvSpPr>
        <p:spPr>
          <a:xfrm>
            <a:off x="6409109" y="3945406"/>
            <a:ext cx="5809213" cy="422423"/>
          </a:xfrm>
          <a:solidFill>
            <a:schemeClr val="bg2"/>
          </a:solidFill>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2626170795"/>
      </p:ext>
    </p:extLst>
  </p:cSld>
  <p:clrMapOvr>
    <a:masterClrMapping/>
  </p:clrMapOvr>
  <p:transition>
    <p:fade/>
  </p:transition>
  <p:extLst>
    <p:ext uri="{DCECCB84-F9BA-43D5-87BE-67443E8EF086}">
      <p15:sldGuideLst xmlns:p15="http://schemas.microsoft.com/office/powerpoint/2012/main"/>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32747772"/>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77018287"/>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90412789"/>
      </p:ext>
    </p:extLst>
  </p:cSld>
  <p:clrMapOvr>
    <a:masterClrMapping/>
  </p:clrMapOvr>
  <p:transition>
    <p:fade/>
  </p:transition>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4599956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7095692"/>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34741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a:solidFill>
                  <a:srgbClr val="682A7A"/>
                </a:soli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877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76752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324465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7874109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97891899"/>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358562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783238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958952"/>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7822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7653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8800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69916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41060"/>
            <a:ext cx="5826760" cy="1889074"/>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9702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045625"/>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9166202"/>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782BC-1A53-4859-81D9-7B24B5DFE5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2DE763-1F81-41F2-A40B-C12097DFB9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F56209-556C-4D62-933B-2B8F25B00464}"/>
              </a:ext>
            </a:extLst>
          </p:cNvPr>
          <p:cNvSpPr>
            <a:spLocks noGrp="1"/>
          </p:cNvSpPr>
          <p:nvPr>
            <p:ph type="dt" sz="half" idx="10"/>
          </p:nvPr>
        </p:nvSpPr>
        <p:spPr/>
        <p:txBody>
          <a:bodyPr/>
          <a:lstStyle/>
          <a:p>
            <a:fld id="{AB26C9D1-F8C5-46BE-94F6-B2AB9D0E9CD1}" type="datetimeFigureOut">
              <a:rPr lang="en-US" smtClean="0"/>
              <a:t>1/9/2020</a:t>
            </a:fld>
            <a:endParaRPr lang="en-US"/>
          </a:p>
        </p:txBody>
      </p:sp>
      <p:sp>
        <p:nvSpPr>
          <p:cNvPr id="5" name="Footer Placeholder 4">
            <a:extLst>
              <a:ext uri="{FF2B5EF4-FFF2-40B4-BE49-F238E27FC236}">
                <a16:creationId xmlns:a16="http://schemas.microsoft.com/office/drawing/2014/main" id="{7C5D86E3-21A5-41AB-BF76-CA9A952B4F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6AD14-C3E0-45CD-82E3-49FBB2B795D7}"/>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796028938"/>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89DF-6BDD-4F8E-81BC-48E976C2A3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2A26-39EF-4AD7-A050-6B979C9BE9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F4DBF0-D777-4D7F-89B3-5383E3AA10F9}"/>
              </a:ext>
            </a:extLst>
          </p:cNvPr>
          <p:cNvSpPr>
            <a:spLocks noGrp="1"/>
          </p:cNvSpPr>
          <p:nvPr>
            <p:ph type="dt" sz="half" idx="10"/>
          </p:nvPr>
        </p:nvSpPr>
        <p:spPr/>
        <p:txBody>
          <a:bodyPr/>
          <a:lstStyle/>
          <a:p>
            <a:fld id="{AB26C9D1-F8C5-46BE-94F6-B2AB9D0E9CD1}" type="datetimeFigureOut">
              <a:rPr lang="en-US" smtClean="0"/>
              <a:t>1/9/2020</a:t>
            </a:fld>
            <a:endParaRPr lang="en-US"/>
          </a:p>
        </p:txBody>
      </p:sp>
      <p:sp>
        <p:nvSpPr>
          <p:cNvPr id="5" name="Footer Placeholder 4">
            <a:extLst>
              <a:ext uri="{FF2B5EF4-FFF2-40B4-BE49-F238E27FC236}">
                <a16:creationId xmlns:a16="http://schemas.microsoft.com/office/drawing/2014/main" id="{787FD3B3-26C3-4DEC-9694-DE1ECCF75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AFACA5-B963-4225-BBD4-E6BA4ED9E066}"/>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1354447923"/>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34ED-56E3-4EDB-9143-F440935B1E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D76006-7019-498B-9C15-16EFCABB0F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05AA359-F3AC-43A7-B2CF-1159C2BA1F1B}"/>
              </a:ext>
            </a:extLst>
          </p:cNvPr>
          <p:cNvSpPr>
            <a:spLocks noGrp="1"/>
          </p:cNvSpPr>
          <p:nvPr>
            <p:ph type="dt" sz="half" idx="10"/>
          </p:nvPr>
        </p:nvSpPr>
        <p:spPr/>
        <p:txBody>
          <a:bodyPr/>
          <a:lstStyle/>
          <a:p>
            <a:fld id="{AB26C9D1-F8C5-46BE-94F6-B2AB9D0E9CD1}" type="datetimeFigureOut">
              <a:rPr lang="en-US" smtClean="0"/>
              <a:t>1/9/2020</a:t>
            </a:fld>
            <a:endParaRPr lang="en-US"/>
          </a:p>
        </p:txBody>
      </p:sp>
      <p:sp>
        <p:nvSpPr>
          <p:cNvPr id="5" name="Footer Placeholder 4">
            <a:extLst>
              <a:ext uri="{FF2B5EF4-FFF2-40B4-BE49-F238E27FC236}">
                <a16:creationId xmlns:a16="http://schemas.microsoft.com/office/drawing/2014/main" id="{A6C98F9D-213D-4482-83D6-57EE1C88DE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298E86-7CAE-415E-9C42-07AF3A95B7D6}"/>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641595471"/>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3A3E2-B0B3-434B-95EB-DE151A46C4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3836D1-6AA4-4502-BB3E-A26BE7286E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9C9AEF-E059-45CE-ACCB-0338A274A6D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0A9350-8029-4C0E-9F3C-E589BC72E9DF}"/>
              </a:ext>
            </a:extLst>
          </p:cNvPr>
          <p:cNvSpPr>
            <a:spLocks noGrp="1"/>
          </p:cNvSpPr>
          <p:nvPr>
            <p:ph type="dt" sz="half" idx="10"/>
          </p:nvPr>
        </p:nvSpPr>
        <p:spPr/>
        <p:txBody>
          <a:bodyPr/>
          <a:lstStyle/>
          <a:p>
            <a:fld id="{AB26C9D1-F8C5-46BE-94F6-B2AB9D0E9CD1}" type="datetimeFigureOut">
              <a:rPr lang="en-US" smtClean="0"/>
              <a:t>1/9/2020</a:t>
            </a:fld>
            <a:endParaRPr lang="en-US"/>
          </a:p>
        </p:txBody>
      </p:sp>
      <p:sp>
        <p:nvSpPr>
          <p:cNvPr id="6" name="Footer Placeholder 5">
            <a:extLst>
              <a:ext uri="{FF2B5EF4-FFF2-40B4-BE49-F238E27FC236}">
                <a16:creationId xmlns:a16="http://schemas.microsoft.com/office/drawing/2014/main" id="{08F4A84A-A6C0-4956-A6F6-A0595BDE61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9C1C36-B91E-401B-A6B4-319EAA34857E}"/>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3174258026"/>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83BA7-F43D-4FE5-BFF8-BBE466867A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B1D9AE-AF5B-4F11-AEA1-BBC67F0BEB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AB77425-A861-4E4E-A128-81629240C80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D6B52F-9987-4993-8ABB-5D147DD317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6531D38-876F-41D0-AFA5-EFEE322A723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AEA3C0-B2FA-4933-AA39-30BE3A10B897}"/>
              </a:ext>
            </a:extLst>
          </p:cNvPr>
          <p:cNvSpPr>
            <a:spLocks noGrp="1"/>
          </p:cNvSpPr>
          <p:nvPr>
            <p:ph type="dt" sz="half" idx="10"/>
          </p:nvPr>
        </p:nvSpPr>
        <p:spPr/>
        <p:txBody>
          <a:bodyPr/>
          <a:lstStyle/>
          <a:p>
            <a:fld id="{AB26C9D1-F8C5-46BE-94F6-B2AB9D0E9CD1}" type="datetimeFigureOut">
              <a:rPr lang="en-US" smtClean="0"/>
              <a:t>1/9/2020</a:t>
            </a:fld>
            <a:endParaRPr lang="en-US"/>
          </a:p>
        </p:txBody>
      </p:sp>
      <p:sp>
        <p:nvSpPr>
          <p:cNvPr id="8" name="Footer Placeholder 7">
            <a:extLst>
              <a:ext uri="{FF2B5EF4-FFF2-40B4-BE49-F238E27FC236}">
                <a16:creationId xmlns:a16="http://schemas.microsoft.com/office/drawing/2014/main" id="{1EE1FBF0-7051-45B4-95E4-5134187DF6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CBF32A-403E-48FE-87CF-AB766081EC6E}"/>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649893091"/>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F75E-4834-451F-8E59-0A95F948B5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5BF7C2-E3B7-44EF-B44D-DB6391E48E40}"/>
              </a:ext>
            </a:extLst>
          </p:cNvPr>
          <p:cNvSpPr>
            <a:spLocks noGrp="1"/>
          </p:cNvSpPr>
          <p:nvPr>
            <p:ph type="dt" sz="half" idx="10"/>
          </p:nvPr>
        </p:nvSpPr>
        <p:spPr/>
        <p:txBody>
          <a:bodyPr/>
          <a:lstStyle/>
          <a:p>
            <a:fld id="{AB26C9D1-F8C5-46BE-94F6-B2AB9D0E9CD1}" type="datetimeFigureOut">
              <a:rPr lang="en-US" smtClean="0"/>
              <a:t>1/9/2020</a:t>
            </a:fld>
            <a:endParaRPr lang="en-US"/>
          </a:p>
        </p:txBody>
      </p:sp>
      <p:sp>
        <p:nvSpPr>
          <p:cNvPr id="4" name="Footer Placeholder 3">
            <a:extLst>
              <a:ext uri="{FF2B5EF4-FFF2-40B4-BE49-F238E27FC236}">
                <a16:creationId xmlns:a16="http://schemas.microsoft.com/office/drawing/2014/main" id="{30C08AF3-1D46-4FA7-B5BE-B0DA73CAD0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C63CFC-DC3C-4F22-BB95-A4FDE70C09D1}"/>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47241094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5D8D17-D6AF-4204-8ED8-989F8C8E891E}"/>
              </a:ext>
            </a:extLst>
          </p:cNvPr>
          <p:cNvSpPr>
            <a:spLocks noGrp="1"/>
          </p:cNvSpPr>
          <p:nvPr>
            <p:ph type="dt" sz="half" idx="10"/>
          </p:nvPr>
        </p:nvSpPr>
        <p:spPr/>
        <p:txBody>
          <a:bodyPr/>
          <a:lstStyle/>
          <a:p>
            <a:fld id="{AB26C9D1-F8C5-46BE-94F6-B2AB9D0E9CD1}" type="datetimeFigureOut">
              <a:rPr lang="en-US" smtClean="0"/>
              <a:t>1/9/2020</a:t>
            </a:fld>
            <a:endParaRPr lang="en-US"/>
          </a:p>
        </p:txBody>
      </p:sp>
      <p:sp>
        <p:nvSpPr>
          <p:cNvPr id="3" name="Footer Placeholder 2">
            <a:extLst>
              <a:ext uri="{FF2B5EF4-FFF2-40B4-BE49-F238E27FC236}">
                <a16:creationId xmlns:a16="http://schemas.microsoft.com/office/drawing/2014/main" id="{4FB1D076-9E66-43C7-9692-4C001137D4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2131C8-3F2E-41FE-8F4C-51D3BB691C49}"/>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350215491"/>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6A833-A3D5-44A9-B6C3-6E82759784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7478FC-1F67-4170-A70B-69792157E5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DDC9AC-94CE-4008-8E2B-F3A50F51DD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BB5FBF3-9410-46C8-9A9A-2EB782C4D440}"/>
              </a:ext>
            </a:extLst>
          </p:cNvPr>
          <p:cNvSpPr>
            <a:spLocks noGrp="1"/>
          </p:cNvSpPr>
          <p:nvPr>
            <p:ph type="dt" sz="half" idx="10"/>
          </p:nvPr>
        </p:nvSpPr>
        <p:spPr/>
        <p:txBody>
          <a:bodyPr/>
          <a:lstStyle/>
          <a:p>
            <a:fld id="{AB26C9D1-F8C5-46BE-94F6-B2AB9D0E9CD1}" type="datetimeFigureOut">
              <a:rPr lang="en-US" smtClean="0"/>
              <a:t>1/9/2020</a:t>
            </a:fld>
            <a:endParaRPr lang="en-US"/>
          </a:p>
        </p:txBody>
      </p:sp>
      <p:sp>
        <p:nvSpPr>
          <p:cNvPr id="6" name="Footer Placeholder 5">
            <a:extLst>
              <a:ext uri="{FF2B5EF4-FFF2-40B4-BE49-F238E27FC236}">
                <a16:creationId xmlns:a16="http://schemas.microsoft.com/office/drawing/2014/main" id="{20D37608-DE50-49B8-87FD-2913CC4DF1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F0187C-50F9-4F20-A1A9-8C9B0B0E1A2A}"/>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3343005439"/>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B3273-D123-4A9E-A0AA-C9ACF3EBB6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AA0F3F-E08D-49FD-ACDF-FCC1A8CA6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60D31D-446F-4FC6-8CF8-75F56E0203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717AC4-A4DF-454F-A129-51E25841B7AE}"/>
              </a:ext>
            </a:extLst>
          </p:cNvPr>
          <p:cNvSpPr>
            <a:spLocks noGrp="1"/>
          </p:cNvSpPr>
          <p:nvPr>
            <p:ph type="dt" sz="half" idx="10"/>
          </p:nvPr>
        </p:nvSpPr>
        <p:spPr/>
        <p:txBody>
          <a:bodyPr/>
          <a:lstStyle/>
          <a:p>
            <a:fld id="{AB26C9D1-F8C5-46BE-94F6-B2AB9D0E9CD1}" type="datetimeFigureOut">
              <a:rPr lang="en-US" smtClean="0"/>
              <a:t>1/9/2020</a:t>
            </a:fld>
            <a:endParaRPr lang="en-US"/>
          </a:p>
        </p:txBody>
      </p:sp>
      <p:sp>
        <p:nvSpPr>
          <p:cNvPr id="6" name="Footer Placeholder 5">
            <a:extLst>
              <a:ext uri="{FF2B5EF4-FFF2-40B4-BE49-F238E27FC236}">
                <a16:creationId xmlns:a16="http://schemas.microsoft.com/office/drawing/2014/main" id="{E1A58356-34B7-4583-B973-9E29BEC133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95A756-1C10-4C4C-9FD9-1EEA2A633F2A}"/>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40636927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1889074"/>
          </a:xfrm>
        </p:spPr>
        <p:txBody>
          <a:bodyPr wrap="square">
            <a:spAutoFit/>
          </a:bodyPr>
          <a:lstStyle>
            <a:lvl1pPr>
              <a:defRPr sz="2745">
                <a:solidFill>
                  <a:srgbClr val="682A7A"/>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314151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1BB8-E752-4E3B-BB5A-00DA13B5B5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9C96B4-291F-4A51-8297-0649EAB96C6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845E5-C6FC-4B9A-9C42-1A16E84A1438}"/>
              </a:ext>
            </a:extLst>
          </p:cNvPr>
          <p:cNvSpPr>
            <a:spLocks noGrp="1"/>
          </p:cNvSpPr>
          <p:nvPr>
            <p:ph type="dt" sz="half" idx="10"/>
          </p:nvPr>
        </p:nvSpPr>
        <p:spPr/>
        <p:txBody>
          <a:bodyPr/>
          <a:lstStyle/>
          <a:p>
            <a:fld id="{AB26C9D1-F8C5-46BE-94F6-B2AB9D0E9CD1}" type="datetimeFigureOut">
              <a:rPr lang="en-US" smtClean="0"/>
              <a:t>1/9/2020</a:t>
            </a:fld>
            <a:endParaRPr lang="en-US"/>
          </a:p>
        </p:txBody>
      </p:sp>
      <p:sp>
        <p:nvSpPr>
          <p:cNvPr id="5" name="Footer Placeholder 4">
            <a:extLst>
              <a:ext uri="{FF2B5EF4-FFF2-40B4-BE49-F238E27FC236}">
                <a16:creationId xmlns:a16="http://schemas.microsoft.com/office/drawing/2014/main" id="{BA0E3FB2-758E-4CBA-87BB-7CF8B60E4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37BAE9-830F-471C-92F6-938BCCD6F296}"/>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2323982863"/>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EE30B0-1405-484B-B50D-C0D210A5D7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DBBDA1-DCB3-4185-8D02-44DF9F57256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30CE3-66ED-47A8-9D23-D49E08B417DD}"/>
              </a:ext>
            </a:extLst>
          </p:cNvPr>
          <p:cNvSpPr>
            <a:spLocks noGrp="1"/>
          </p:cNvSpPr>
          <p:nvPr>
            <p:ph type="dt" sz="half" idx="10"/>
          </p:nvPr>
        </p:nvSpPr>
        <p:spPr/>
        <p:txBody>
          <a:bodyPr/>
          <a:lstStyle/>
          <a:p>
            <a:fld id="{AB26C9D1-F8C5-46BE-94F6-B2AB9D0E9CD1}" type="datetimeFigureOut">
              <a:rPr lang="en-US" smtClean="0"/>
              <a:t>1/9/2020</a:t>
            </a:fld>
            <a:endParaRPr lang="en-US"/>
          </a:p>
        </p:txBody>
      </p:sp>
      <p:sp>
        <p:nvSpPr>
          <p:cNvPr id="5" name="Footer Placeholder 4">
            <a:extLst>
              <a:ext uri="{FF2B5EF4-FFF2-40B4-BE49-F238E27FC236}">
                <a16:creationId xmlns:a16="http://schemas.microsoft.com/office/drawing/2014/main" id="{B4C600B3-52F4-4612-AFFF-B0C173A01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3FCDFF-B6BD-427B-A17C-9A237164D44E}"/>
              </a:ext>
            </a:extLst>
          </p:cNvPr>
          <p:cNvSpPr>
            <a:spLocks noGrp="1"/>
          </p:cNvSpPr>
          <p:nvPr>
            <p:ph type="sldNum" sz="quarter" idx="12"/>
          </p:nvPr>
        </p:nvSpPr>
        <p:spPr/>
        <p:txBody>
          <a:bodyPr/>
          <a:lstStyle/>
          <a:p>
            <a:fld id="{C5EFE00D-C2D1-407A-A6CA-126A3F06B49C}" type="slidenum">
              <a:rPr lang="en-US" smtClean="0"/>
              <a:t>‹#›</a:t>
            </a:fld>
            <a:endParaRPr lang="en-US"/>
          </a:p>
        </p:txBody>
      </p:sp>
    </p:spTree>
    <p:extLst>
      <p:ext uri="{BB962C8B-B14F-4D97-AF65-F5344CB8AC3E}">
        <p14:creationId xmlns:p14="http://schemas.microsoft.com/office/powerpoint/2010/main" val="3268684436"/>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732462592"/>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1" y="2125980"/>
            <a:ext cx="10363201" cy="93102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5664433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50265" y="205950"/>
            <a:ext cx="11691470" cy="476284"/>
          </a:xfrm>
        </p:spPr>
        <p:txBody>
          <a:bodyPr lIns="0" tIns="0" rIns="0" bIns="0"/>
          <a:lstStyle>
            <a:lvl1pPr>
              <a:defRPr sz="3095" b="1" i="0">
                <a:solidFill>
                  <a:srgbClr val="00E6FF"/>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16036845"/>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50265" y="205950"/>
            <a:ext cx="11691470" cy="476284"/>
          </a:xfrm>
        </p:spPr>
        <p:txBody>
          <a:bodyPr lIns="0" tIns="0" rIns="0" bIns="0"/>
          <a:lstStyle>
            <a:lvl1pPr>
              <a:defRPr sz="3095" b="1" i="0">
                <a:solidFill>
                  <a:srgbClr val="00E6FF"/>
                </a:solidFill>
                <a:latin typeface="Segoe UI Semibold"/>
                <a:cs typeface="Segoe UI Semibold"/>
              </a:defRPr>
            </a:lvl1pPr>
          </a:lstStyle>
          <a:p>
            <a:endParaRPr/>
          </a:p>
        </p:txBody>
      </p:sp>
      <p:sp>
        <p:nvSpPr>
          <p:cNvPr id="3" name="Holder 3"/>
          <p:cNvSpPr>
            <a:spLocks noGrp="1"/>
          </p:cNvSpPr>
          <p:nvPr>
            <p:ph sz="half" idx="2"/>
          </p:nvPr>
        </p:nvSpPr>
        <p:spPr>
          <a:xfrm>
            <a:off x="609601" y="1577341"/>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92210906"/>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50265" y="205950"/>
            <a:ext cx="11691470" cy="476284"/>
          </a:xfrm>
        </p:spPr>
        <p:txBody>
          <a:bodyPr lIns="0" tIns="0" rIns="0" bIns="0"/>
          <a:lstStyle>
            <a:lvl1pPr>
              <a:defRPr sz="3095" b="1" i="0">
                <a:solidFill>
                  <a:srgbClr val="00E6FF"/>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7742047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26397026"/>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BE28C-211B-4593-9938-3BAEC22B01A1}"/>
              </a:ext>
            </a:extLst>
          </p:cNvPr>
          <p:cNvSpPr>
            <a:spLocks noGrp="1"/>
          </p:cNvSpPr>
          <p:nvPr>
            <p:ph type="ctrTitle"/>
          </p:nvPr>
        </p:nvSpPr>
        <p:spPr>
          <a:xfrm>
            <a:off x="1524000" y="1663945"/>
            <a:ext cx="9144000"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5DE7C268-AEF2-4762-B631-15B4908CCB66}"/>
              </a:ext>
            </a:extLst>
          </p:cNvPr>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4F15B5-863F-4944-AEA2-B582BB833C5C}"/>
              </a:ext>
            </a:extLst>
          </p:cNvPr>
          <p:cNvSpPr>
            <a:spLocks noGrp="1"/>
          </p:cNvSpPr>
          <p:nvPr>
            <p:ph type="dt" sz="half" idx="10"/>
          </p:nvPr>
        </p:nvSpPr>
        <p:spPr/>
        <p:txBody>
          <a:bodyPr/>
          <a:lstStyle/>
          <a:p>
            <a:fld id="{093CE804-56AB-453A-A8D6-1375E49CC4BD}" type="datetimeFigureOut">
              <a:rPr lang="en-US" smtClean="0"/>
              <a:t>1/9/2020</a:t>
            </a:fld>
            <a:endParaRPr lang="en-US"/>
          </a:p>
        </p:txBody>
      </p:sp>
      <p:sp>
        <p:nvSpPr>
          <p:cNvPr id="5" name="Footer Placeholder 4">
            <a:extLst>
              <a:ext uri="{FF2B5EF4-FFF2-40B4-BE49-F238E27FC236}">
                <a16:creationId xmlns:a16="http://schemas.microsoft.com/office/drawing/2014/main" id="{C19A4BEA-D7AB-4FF7-8679-1CA85B515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D52180-8A40-4CCB-8D85-F8A6BAB8612A}"/>
              </a:ext>
            </a:extLst>
          </p:cNvPr>
          <p:cNvSpPr>
            <a:spLocks noGrp="1"/>
          </p:cNvSpPr>
          <p:nvPr>
            <p:ph type="sldNum" sz="quarter" idx="12"/>
          </p:nvPr>
        </p:nvSpPr>
        <p:spPr/>
        <p:txBody>
          <a:bodyPr/>
          <a:lstStyle/>
          <a:p>
            <a:fld id="{6E6CE93F-9086-4B0E-ACD0-637FCCFF5539}" type="slidenum">
              <a:rPr lang="en-US" smtClean="0"/>
              <a:t>‹#›</a:t>
            </a:fld>
            <a:endParaRPr lang="en-US"/>
          </a:p>
        </p:txBody>
      </p:sp>
    </p:spTree>
    <p:extLst>
      <p:ext uri="{BB962C8B-B14F-4D97-AF65-F5344CB8AC3E}">
        <p14:creationId xmlns:p14="http://schemas.microsoft.com/office/powerpoint/2010/main" val="266855848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50380"/>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7809"/>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10405"/>
            <a:ext cx="11586711" cy="197875"/>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7214555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1889074"/>
          </a:xfrm>
        </p:spPr>
        <p:txBody>
          <a:bodyPr wrap="square">
            <a:spAutoFit/>
          </a:bodyPr>
          <a:lstStyle>
            <a:lvl1pPr>
              <a:defRPr sz="2745"/>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775633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392287"/>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04051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0" indent="0">
              <a:spcBef>
                <a:spcPts val="1200"/>
              </a:spcBef>
              <a:buClr>
                <a:schemeClr val="tx1"/>
              </a:buClr>
              <a:buFont typeface="Wingdings" pitchFamily="2" charset="2"/>
              <a:buNone/>
              <a:defRPr sz="2745">
                <a:solidFill>
                  <a:srgbClr val="682A7A"/>
                </a:soli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2745">
                <a:solidFill>
                  <a:srgbClr val="682A7A"/>
                </a:soli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445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2745"/>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2745"/>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5134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281677" indent="-281677">
              <a:spcBef>
                <a:spcPts val="1200"/>
              </a:spcBef>
              <a:buClr>
                <a:srgbClr val="682A7A"/>
              </a:buClr>
              <a:buFont typeface="Arial" pitchFamily="34" charset="0"/>
              <a:buChar char="•"/>
              <a:defRPr sz="2745">
                <a:solidFill>
                  <a:srgbClr val="682A7A"/>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281677" indent="-281677">
              <a:spcBef>
                <a:spcPts val="1200"/>
              </a:spcBef>
              <a:buClr>
                <a:srgbClr val="682A7A"/>
              </a:buClr>
              <a:buFont typeface="Arial" pitchFamily="34" charset="0"/>
              <a:buChar char="•"/>
              <a:defRPr sz="2745">
                <a:solidFill>
                  <a:srgbClr val="682A7A"/>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65154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281677" indent="-281677">
              <a:spcBef>
                <a:spcPts val="1200"/>
              </a:spcBef>
              <a:buClr>
                <a:schemeClr val="tx1"/>
              </a:buClr>
              <a:buFont typeface="Arial" pitchFamily="34" charset="0"/>
              <a:buChar char="•"/>
              <a:defRPr sz="2745"/>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889074"/>
          </a:xfrm>
        </p:spPr>
        <p:txBody>
          <a:bodyPr wrap="square">
            <a:spAutoFit/>
          </a:bodyPr>
          <a:lstStyle>
            <a:lvl1pPr marL="281677" indent="-281677">
              <a:spcBef>
                <a:spcPts val="1200"/>
              </a:spcBef>
              <a:buClr>
                <a:schemeClr val="tx1"/>
              </a:buClr>
              <a:buFont typeface="Arial" pitchFamily="34" charset="0"/>
              <a:buChar char="•"/>
              <a:defRPr sz="2745"/>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1331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9408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9856736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682A7A"/>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a:solidFill>
                  <a:schemeClr val="bg1"/>
                </a:solidFill>
              </a:rPr>
              <a:t>Demo</a:t>
            </a:r>
          </a:p>
        </p:txBody>
      </p:sp>
    </p:spTree>
    <p:extLst>
      <p:ext uri="{BB962C8B-B14F-4D97-AF65-F5344CB8AC3E}">
        <p14:creationId xmlns:p14="http://schemas.microsoft.com/office/powerpoint/2010/main" val="355752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1186356"/>
            <a:ext cx="1090650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531385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806208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682A7A"/>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1482416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0251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lank ">
    <p:bg>
      <p:bgPr>
        <a:solidFill>
          <a:srgbClr val="682A7A"/>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1"/>
            <a:ext cx="5826759" cy="899665"/>
          </a:xfrm>
        </p:spPr>
        <p:txBody>
          <a:bodyPr/>
          <a:lstStyle>
            <a:lvl1pPr>
              <a:defRPr>
                <a:solidFill>
                  <a:srgbClr val="682A7A"/>
                </a:solidFill>
              </a:defRPr>
            </a:lvl1p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sz="2745">
                <a:solidFill>
                  <a:srgbClr val="682A7A"/>
                </a:solidFill>
              </a:defRPr>
            </a:lvl1pPr>
            <a:lvl2pPr marL="0" indent="0">
              <a:buFontTx/>
              <a:buNone/>
              <a:defRPr sz="2353"/>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6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Blank ">
    <p:bg>
      <p:bgPr>
        <a:solidFill>
          <a:schemeClr val="bg1"/>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1"/>
            <a:ext cx="5826759" cy="899665"/>
          </a:xfrm>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sz="2745">
                <a:solidFill>
                  <a:schemeClr val="bg1"/>
                </a:solidFill>
              </a:defRPr>
            </a:lvl1pPr>
            <a:lvl2pPr marL="0" indent="0">
              <a:buFontTx/>
              <a:buNone/>
              <a:defRPr sz="2353">
                <a:solidFill>
                  <a:schemeClr val="bg1"/>
                </a:solidFill>
              </a:defRPr>
            </a:lvl2pPr>
            <a:lvl3pPr marL="224097" indent="0">
              <a:buNone/>
              <a:defRPr sz="1961">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5038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937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99089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4"/>
            <a:ext cx="4482512" cy="959394"/>
          </a:xfrm>
          <a:prstGeom prst="rect">
            <a:avLst/>
          </a:prstGeom>
        </p:spPr>
      </p:pic>
    </p:spTree>
    <p:extLst>
      <p:ext uri="{BB962C8B-B14F-4D97-AF65-F5344CB8AC3E}">
        <p14:creationId xmlns:p14="http://schemas.microsoft.com/office/powerpoint/2010/main" val="5639462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losing slide Microsoft">
    <p:bg>
      <p:bgPr>
        <a:solidFill>
          <a:srgbClr val="682A7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chemeClr val="bg1"/>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1" y="2949303"/>
            <a:ext cx="4483757" cy="959394"/>
          </a:xfrm>
          <a:prstGeom prst="rect">
            <a:avLst/>
          </a:prstGeom>
        </p:spPr>
      </p:pic>
    </p:spTree>
    <p:extLst>
      <p:ext uri="{BB962C8B-B14F-4D97-AF65-F5344CB8AC3E}">
        <p14:creationId xmlns:p14="http://schemas.microsoft.com/office/powerpoint/2010/main" val="1429276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7470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41811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84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752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41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83844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7216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59024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3341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11143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58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756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7881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25544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54586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133875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732029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799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902753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14915287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115979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3)">
    <p:bg bwMode="auto">
      <p:bgPr>
        <a:solidFill>
          <a:srgbClr val="682A7A"/>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sp>
        <p:nvSpPr>
          <p:cNvPr id="14" name="Text Placeholder 4"/>
          <p:cNvSpPr>
            <a:spLocks noGrp="1"/>
          </p:cNvSpPr>
          <p:nvPr>
            <p:ph type="body" sz="quarter" idx="13" hasCustomPrompt="1"/>
          </p:nvPr>
        </p:nvSpPr>
        <p:spPr>
          <a:xfrm>
            <a:off x="241226" y="3905086"/>
            <a:ext cx="7482657"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1"/>
            <a:ext cx="7470206"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3065489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1">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1325896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1">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68028271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75862574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9448521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4554560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76" indent="0">
              <a:buNone/>
              <a:defRPr sz="1959"/>
            </a:lvl2pPr>
            <a:lvl3pPr marL="219143" indent="0">
              <a:buNone/>
              <a:defRPr sz="1959"/>
            </a:lvl3pPr>
            <a:lvl4pPr marL="466261" indent="0">
              <a:buNone/>
              <a:defRPr sz="1763"/>
            </a:lvl4pPr>
            <a:lvl5pPr marL="724261"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480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91113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83650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215985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069213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359715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042376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10946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98579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044995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5"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29788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044898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82255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8"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31962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46836580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4735779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64646680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1082415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8202566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31318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54646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21" Type="http://schemas.openxmlformats.org/officeDocument/2006/relationships/slideLayout" Target="../slideLayouts/slideLayout246.xml"/><Relationship Id="rId34" Type="http://schemas.openxmlformats.org/officeDocument/2006/relationships/slideLayout" Target="../slideLayouts/slideLayout259.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slideLayout" Target="../slideLayouts/slideLayout258.xml"/><Relationship Id="rId38" Type="http://schemas.openxmlformats.org/officeDocument/2006/relationships/image" Target="../media/image17.emf"/><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slideLayout" Target="../slideLayouts/slideLayout257.xml"/><Relationship Id="rId37" Type="http://schemas.openxmlformats.org/officeDocument/2006/relationships/theme" Target="../theme/theme10.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36" Type="http://schemas.openxmlformats.org/officeDocument/2006/relationships/slideLayout" Target="../slideLayouts/slideLayout261.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 Id="rId35" Type="http://schemas.openxmlformats.org/officeDocument/2006/relationships/slideLayout" Target="../slideLayouts/slideLayout260.xml"/><Relationship Id="rId8" Type="http://schemas.openxmlformats.org/officeDocument/2006/relationships/slideLayout" Target="../slideLayouts/slideLayout233.xml"/><Relationship Id="rId3" Type="http://schemas.openxmlformats.org/officeDocument/2006/relationships/slideLayout" Target="../slideLayouts/slideLayout22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 Type="http://schemas.openxmlformats.org/officeDocument/2006/relationships/slideLayout" Target="../slideLayouts/slideLayout264.xml"/><Relationship Id="rId21" Type="http://schemas.openxmlformats.org/officeDocument/2006/relationships/slideLayout" Target="../slideLayouts/slideLayout282.xml"/><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29" Type="http://schemas.openxmlformats.org/officeDocument/2006/relationships/slideLayout" Target="../slideLayouts/slideLayout290.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32" Type="http://schemas.openxmlformats.org/officeDocument/2006/relationships/image" Target="../media/image17.emf"/><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slideLayout" Target="../slideLayouts/slideLayout289.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31" Type="http://schemas.openxmlformats.org/officeDocument/2006/relationships/image" Target="../media/image27.png"/><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03.xml"/><Relationship Id="rId18" Type="http://schemas.openxmlformats.org/officeDocument/2006/relationships/slideLayout" Target="../slideLayouts/slideLayout308.xml"/><Relationship Id="rId26" Type="http://schemas.openxmlformats.org/officeDocument/2006/relationships/slideLayout" Target="../slideLayouts/slideLayout316.xml"/><Relationship Id="rId3" Type="http://schemas.openxmlformats.org/officeDocument/2006/relationships/slideLayout" Target="../slideLayouts/slideLayout293.xml"/><Relationship Id="rId21" Type="http://schemas.openxmlformats.org/officeDocument/2006/relationships/slideLayout" Target="../slideLayouts/slideLayout311.xml"/><Relationship Id="rId7" Type="http://schemas.openxmlformats.org/officeDocument/2006/relationships/slideLayout" Target="../slideLayouts/slideLayout297.xml"/><Relationship Id="rId12" Type="http://schemas.openxmlformats.org/officeDocument/2006/relationships/slideLayout" Target="../slideLayouts/slideLayout302.xml"/><Relationship Id="rId17" Type="http://schemas.openxmlformats.org/officeDocument/2006/relationships/slideLayout" Target="../slideLayouts/slideLayout307.xml"/><Relationship Id="rId25" Type="http://schemas.openxmlformats.org/officeDocument/2006/relationships/slideLayout" Target="../slideLayouts/slideLayout315.xml"/><Relationship Id="rId33" Type="http://schemas.openxmlformats.org/officeDocument/2006/relationships/image" Target="../media/image17.emf"/><Relationship Id="rId2" Type="http://schemas.openxmlformats.org/officeDocument/2006/relationships/slideLayout" Target="../slideLayouts/slideLayout292.xml"/><Relationship Id="rId16" Type="http://schemas.openxmlformats.org/officeDocument/2006/relationships/slideLayout" Target="../slideLayouts/slideLayout306.xml"/><Relationship Id="rId20" Type="http://schemas.openxmlformats.org/officeDocument/2006/relationships/slideLayout" Target="../slideLayouts/slideLayout310.xml"/><Relationship Id="rId29" Type="http://schemas.openxmlformats.org/officeDocument/2006/relationships/slideLayout" Target="../slideLayouts/slideLayout319.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24" Type="http://schemas.openxmlformats.org/officeDocument/2006/relationships/slideLayout" Target="../slideLayouts/slideLayout314.xml"/><Relationship Id="rId32" Type="http://schemas.openxmlformats.org/officeDocument/2006/relationships/image" Target="../media/image27.png"/><Relationship Id="rId5" Type="http://schemas.openxmlformats.org/officeDocument/2006/relationships/slideLayout" Target="../slideLayouts/slideLayout295.xml"/><Relationship Id="rId15" Type="http://schemas.openxmlformats.org/officeDocument/2006/relationships/slideLayout" Target="../slideLayouts/slideLayout305.xml"/><Relationship Id="rId23" Type="http://schemas.openxmlformats.org/officeDocument/2006/relationships/slideLayout" Target="../slideLayouts/slideLayout313.xml"/><Relationship Id="rId28" Type="http://schemas.openxmlformats.org/officeDocument/2006/relationships/slideLayout" Target="../slideLayouts/slideLayout318.xml"/><Relationship Id="rId10" Type="http://schemas.openxmlformats.org/officeDocument/2006/relationships/slideLayout" Target="../slideLayouts/slideLayout300.xml"/><Relationship Id="rId19" Type="http://schemas.openxmlformats.org/officeDocument/2006/relationships/slideLayout" Target="../slideLayouts/slideLayout309.xml"/><Relationship Id="rId31" Type="http://schemas.openxmlformats.org/officeDocument/2006/relationships/theme" Target="../theme/theme12.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slideLayout" Target="../slideLayouts/slideLayout304.xml"/><Relationship Id="rId22" Type="http://schemas.openxmlformats.org/officeDocument/2006/relationships/slideLayout" Target="../slideLayouts/slideLayout312.xml"/><Relationship Id="rId27" Type="http://schemas.openxmlformats.org/officeDocument/2006/relationships/slideLayout" Target="../slideLayouts/slideLayout317.xml"/><Relationship Id="rId30" Type="http://schemas.openxmlformats.org/officeDocument/2006/relationships/slideLayout" Target="../slideLayouts/slideLayout320.xml"/><Relationship Id="rId8" Type="http://schemas.openxmlformats.org/officeDocument/2006/relationships/slideLayout" Target="../slideLayouts/slideLayout29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theme" Target="../theme/theme13.xml"/><Relationship Id="rId3" Type="http://schemas.openxmlformats.org/officeDocument/2006/relationships/slideLayout" Target="../slideLayouts/slideLayout323.xml"/><Relationship Id="rId7" Type="http://schemas.openxmlformats.org/officeDocument/2006/relationships/slideLayout" Target="../slideLayouts/slideLayout327.xml"/><Relationship Id="rId12" Type="http://schemas.openxmlformats.org/officeDocument/2006/relationships/slideLayout" Target="../slideLayouts/slideLayout332.xml"/><Relationship Id="rId2" Type="http://schemas.openxmlformats.org/officeDocument/2006/relationships/slideLayout" Target="../slideLayouts/slideLayout322.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5" Type="http://schemas.openxmlformats.org/officeDocument/2006/relationships/slideLayout" Target="../slideLayouts/slideLayout325.xml"/><Relationship Id="rId10" Type="http://schemas.openxmlformats.org/officeDocument/2006/relationships/slideLayout" Target="../slideLayouts/slideLayout330.xml"/><Relationship Id="rId4" Type="http://schemas.openxmlformats.org/officeDocument/2006/relationships/slideLayout" Target="../slideLayouts/slideLayout324.xml"/><Relationship Id="rId9" Type="http://schemas.openxmlformats.org/officeDocument/2006/relationships/slideLayout" Target="../slideLayouts/slideLayout32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0.xml"/><Relationship Id="rId3" Type="http://schemas.openxmlformats.org/officeDocument/2006/relationships/slideLayout" Target="../slideLayouts/slideLayout335.xml"/><Relationship Id="rId7" Type="http://schemas.openxmlformats.org/officeDocument/2006/relationships/slideLayout" Target="../slideLayouts/slideLayout339.xml"/><Relationship Id="rId2" Type="http://schemas.openxmlformats.org/officeDocument/2006/relationships/slideLayout" Target="../slideLayouts/slideLayout334.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5" Type="http://schemas.openxmlformats.org/officeDocument/2006/relationships/slideLayout" Target="../slideLayouts/slideLayout337.xml"/><Relationship Id="rId4" Type="http://schemas.openxmlformats.org/officeDocument/2006/relationships/slideLayout" Target="../slideLayouts/slideLayout336.xml"/><Relationship Id="rId9" Type="http://schemas.openxmlformats.org/officeDocument/2006/relationships/theme" Target="../theme/theme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theme" Target="../theme/theme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image" Target="../media/image17.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image" Target="../media/image18.png"/><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theme" Target="../theme/theme4.xml"/><Relationship Id="rId8"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image" Target="../media/image1.emf"/><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34" Type="http://schemas.openxmlformats.org/officeDocument/2006/relationships/theme" Target="../theme/theme6.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slideLayout" Target="../slideLayouts/slideLayout165.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8" Type="http://schemas.openxmlformats.org/officeDocument/2006/relationships/slideLayout" Target="../slideLayouts/slideLayout14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theme" Target="../theme/theme7.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image" Target="../media/image17.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3" Type="http://schemas.openxmlformats.org/officeDocument/2006/relationships/slideLayout" Target="../slideLayouts/slideLayout188.xml"/><Relationship Id="rId21" Type="http://schemas.openxmlformats.org/officeDocument/2006/relationships/theme" Target="../theme/theme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image" Target="../media/image17.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21" Type="http://schemas.openxmlformats.org/officeDocument/2006/relationships/theme" Target="../theme/theme9.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image" Target="../media/image17.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 id="2147484848" r:id="rId25"/>
    <p:sldLayoutId id="2147484956"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8"/>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29535807"/>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7" r:id="rId16"/>
    <p:sldLayoutId id="2147484888" r:id="rId17"/>
    <p:sldLayoutId id="2147484889" r:id="rId18"/>
    <p:sldLayoutId id="2147484890" r:id="rId19"/>
    <p:sldLayoutId id="2147484891" r:id="rId20"/>
    <p:sldLayoutId id="2147484957" r:id="rId21"/>
    <p:sldLayoutId id="2147484958" r:id="rId22"/>
    <p:sldLayoutId id="2147484961" r:id="rId23"/>
    <p:sldLayoutId id="2147484962" r:id="rId24"/>
    <p:sldLayoutId id="2147484964" r:id="rId25"/>
    <p:sldLayoutId id="2147484965" r:id="rId26"/>
    <p:sldLayoutId id="2147484966" r:id="rId27"/>
    <p:sldLayoutId id="2147484967" r:id="rId28"/>
    <p:sldLayoutId id="2147484968" r:id="rId29"/>
    <p:sldLayoutId id="2147484991" r:id="rId30"/>
    <p:sldLayoutId id="2147484992" r:id="rId31"/>
    <p:sldLayoutId id="2147484993" r:id="rId32"/>
    <p:sldLayoutId id="2147484994" r:id="rId33"/>
    <p:sldLayoutId id="2147484995" r:id="rId34"/>
    <p:sldLayoutId id="2147484996" r:id="rId35"/>
    <p:sldLayoutId id="2147484997" r:id="rId3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1"/>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2405863122"/>
      </p:ext>
    </p:extLst>
  </p:cSld>
  <p:clrMap bg1="lt1" tx1="dk1" bg2="lt2" tx2="dk2" accent1="accent1" accent2="accent2" accent3="accent3" accent4="accent4" accent5="accent5" accent6="accent6" hlink="hlink" folHlink="folHlink"/>
  <p:sldLayoutIdLst>
    <p:sldLayoutId id="2147484893" r:id="rId1"/>
    <p:sldLayoutId id="2147484894" r:id="rId2"/>
    <p:sldLayoutId id="2147484895" r:id="rId3"/>
    <p:sldLayoutId id="2147484896" r:id="rId4"/>
    <p:sldLayoutId id="2147484897" r:id="rId5"/>
    <p:sldLayoutId id="2147484898" r:id="rId6"/>
    <p:sldLayoutId id="2147484899" r:id="rId7"/>
    <p:sldLayoutId id="2147484900" r:id="rId8"/>
    <p:sldLayoutId id="2147484901" r:id="rId9"/>
    <p:sldLayoutId id="2147484902" r:id="rId10"/>
    <p:sldLayoutId id="2147484903" r:id="rId11"/>
    <p:sldLayoutId id="2147484904" r:id="rId12"/>
    <p:sldLayoutId id="2147484905" r:id="rId13"/>
    <p:sldLayoutId id="2147484906" r:id="rId14"/>
    <p:sldLayoutId id="2147484907" r:id="rId15"/>
    <p:sldLayoutId id="2147484908" r:id="rId16"/>
    <p:sldLayoutId id="2147484909" r:id="rId17"/>
    <p:sldLayoutId id="2147484910" r:id="rId18"/>
    <p:sldLayoutId id="2147484911" r:id="rId19"/>
    <p:sldLayoutId id="2147484912" r:id="rId20"/>
    <p:sldLayoutId id="2147484913" r:id="rId21"/>
    <p:sldLayoutId id="2147484914" r:id="rId22"/>
    <p:sldLayoutId id="2147484915" r:id="rId23"/>
    <p:sldLayoutId id="2147484916" r:id="rId24"/>
    <p:sldLayoutId id="2147484918" r:id="rId25"/>
    <p:sldLayoutId id="2147484919" r:id="rId26"/>
    <p:sldLayoutId id="2147484920" r:id="rId27"/>
    <p:sldLayoutId id="2147484921" r:id="rId28"/>
    <p:sldLayoutId id="2147484922" r:id="rId29"/>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533766046"/>
      </p:ext>
    </p:extLst>
  </p:cSld>
  <p:clrMap bg1="lt1" tx1="dk1" bg2="lt2" tx2="dk2" accent1="accent1" accent2="accent2" accent3="accent3" accent4="accent4" accent5="accent5" accent6="accent6" hlink="hlink" folHlink="folHlink"/>
  <p:sldLayoutIdLst>
    <p:sldLayoutId id="2147484925" r:id="rId1"/>
    <p:sldLayoutId id="2147484926" r:id="rId2"/>
    <p:sldLayoutId id="2147484927" r:id="rId3"/>
    <p:sldLayoutId id="2147484928" r:id="rId4"/>
    <p:sldLayoutId id="2147484929" r:id="rId5"/>
    <p:sldLayoutId id="2147484930" r:id="rId6"/>
    <p:sldLayoutId id="2147484931" r:id="rId7"/>
    <p:sldLayoutId id="2147484932" r:id="rId8"/>
    <p:sldLayoutId id="2147484933" r:id="rId9"/>
    <p:sldLayoutId id="2147484934" r:id="rId10"/>
    <p:sldLayoutId id="2147484935" r:id="rId11"/>
    <p:sldLayoutId id="2147484936" r:id="rId12"/>
    <p:sldLayoutId id="2147484938" r:id="rId13"/>
    <p:sldLayoutId id="2147484939" r:id="rId14"/>
    <p:sldLayoutId id="2147484940" r:id="rId15"/>
    <p:sldLayoutId id="2147484941" r:id="rId16"/>
    <p:sldLayoutId id="2147484942" r:id="rId17"/>
    <p:sldLayoutId id="2147484943" r:id="rId18"/>
    <p:sldLayoutId id="2147484944" r:id="rId19"/>
    <p:sldLayoutId id="2147484945" r:id="rId20"/>
    <p:sldLayoutId id="2147484946" r:id="rId21"/>
    <p:sldLayoutId id="2147484947" r:id="rId22"/>
    <p:sldLayoutId id="2147484948" r:id="rId23"/>
    <p:sldLayoutId id="2147484949" r:id="rId24"/>
    <p:sldLayoutId id="2147484950" r:id="rId25"/>
    <p:sldLayoutId id="2147484951" r:id="rId26"/>
    <p:sldLayoutId id="2147484952" r:id="rId27"/>
    <p:sldLayoutId id="2147484953" r:id="rId28"/>
    <p:sldLayoutId id="2147484954" r:id="rId29"/>
    <p:sldLayoutId id="2147484955" r:id="rId30"/>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5BEE28-98C4-4E91-BD49-33B45AE563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797C16-F63E-4E8A-8C1C-61641288C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24120B-77B5-483F-B53E-8E5561947D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26C9D1-F8C5-46BE-94F6-B2AB9D0E9CD1}" type="datetimeFigureOut">
              <a:rPr lang="en-US" smtClean="0"/>
              <a:t>1/9/2020</a:t>
            </a:fld>
            <a:endParaRPr lang="en-US"/>
          </a:p>
        </p:txBody>
      </p:sp>
      <p:sp>
        <p:nvSpPr>
          <p:cNvPr id="5" name="Footer Placeholder 4">
            <a:extLst>
              <a:ext uri="{FF2B5EF4-FFF2-40B4-BE49-F238E27FC236}">
                <a16:creationId xmlns:a16="http://schemas.microsoft.com/office/drawing/2014/main" id="{06BCC946-8802-47E1-B78E-B1227EFCAF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D12D8F-E91C-43AF-9FCC-92C31DE6BF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E00D-C2D1-407A-A6CA-126A3F06B49C}" type="slidenum">
              <a:rPr lang="en-US" smtClean="0"/>
              <a:t>‹#›</a:t>
            </a:fld>
            <a:endParaRPr lang="en-US"/>
          </a:p>
        </p:txBody>
      </p:sp>
    </p:spTree>
    <p:extLst>
      <p:ext uri="{BB962C8B-B14F-4D97-AF65-F5344CB8AC3E}">
        <p14:creationId xmlns:p14="http://schemas.microsoft.com/office/powerpoint/2010/main" val="2354748909"/>
      </p:ext>
    </p:extLst>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
            <a:ext cx="12192000" cy="1489203"/>
          </a:xfrm>
          <a:custGeom>
            <a:avLst/>
            <a:gdLst/>
            <a:ahLst/>
            <a:cxnLst/>
            <a:rect l="l" t="t" r="r" b="b"/>
            <a:pathLst>
              <a:path w="20104100" h="2910840">
                <a:moveTo>
                  <a:pt x="0" y="2910369"/>
                </a:moveTo>
                <a:lnTo>
                  <a:pt x="20104100" y="2910369"/>
                </a:lnTo>
                <a:lnTo>
                  <a:pt x="20104100" y="0"/>
                </a:lnTo>
                <a:lnTo>
                  <a:pt x="0" y="0"/>
                </a:lnTo>
                <a:lnTo>
                  <a:pt x="0" y="2910369"/>
                </a:lnTo>
                <a:close/>
              </a:path>
            </a:pathLst>
          </a:custGeom>
          <a:solidFill>
            <a:srgbClr val="000000"/>
          </a:solidFill>
        </p:spPr>
        <p:txBody>
          <a:bodyPr wrap="square" lIns="0" tIns="0" rIns="0" bIns="0" rtlCol="0"/>
          <a:lstStyle/>
          <a:p>
            <a:endParaRPr sz="921"/>
          </a:p>
        </p:txBody>
      </p:sp>
      <p:sp>
        <p:nvSpPr>
          <p:cNvPr id="2" name="Holder 2"/>
          <p:cNvSpPr>
            <a:spLocks noGrp="1"/>
          </p:cNvSpPr>
          <p:nvPr>
            <p:ph type="title"/>
          </p:nvPr>
        </p:nvSpPr>
        <p:spPr>
          <a:xfrm>
            <a:off x="250265" y="205950"/>
            <a:ext cx="11691470" cy="931024"/>
          </a:xfrm>
          <a:prstGeom prst="rect">
            <a:avLst/>
          </a:prstGeom>
        </p:spPr>
        <p:txBody>
          <a:bodyPr wrap="square" lIns="0" tIns="0" rIns="0" bIns="0">
            <a:spAutoFit/>
          </a:bodyPr>
          <a:lstStyle>
            <a:lvl1pPr>
              <a:defRPr sz="6050" b="1" i="0">
                <a:solidFill>
                  <a:srgbClr val="00E6FF"/>
                </a:solidFill>
                <a:latin typeface="Segoe UI Semibold"/>
                <a:cs typeface="Segoe UI Semibold"/>
              </a:defRPr>
            </a:lvl1pPr>
          </a:lstStyle>
          <a:p>
            <a:endParaRPr/>
          </a:p>
        </p:txBody>
      </p:sp>
      <p:sp>
        <p:nvSpPr>
          <p:cNvPr id="3" name="Holder 3"/>
          <p:cNvSpPr>
            <a:spLocks noGrp="1"/>
          </p:cNvSpPr>
          <p:nvPr>
            <p:ph type="body" idx="1"/>
          </p:nvPr>
        </p:nvSpPr>
        <p:spPr>
          <a:xfrm>
            <a:off x="609600" y="1577341"/>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1"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1/9/2020</a:t>
            </a:fld>
            <a:endParaRPr lang="en-US"/>
          </a:p>
        </p:txBody>
      </p:sp>
      <p:sp>
        <p:nvSpPr>
          <p:cNvPr id="6" name="Holder 6"/>
          <p:cNvSpPr>
            <a:spLocks noGrp="1"/>
          </p:cNvSpPr>
          <p:nvPr>
            <p:ph type="sldNum" sz="quarter" idx="7"/>
          </p:nvPr>
        </p:nvSpPr>
        <p:spPr>
          <a:xfrm>
            <a:off x="8778241"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51680922"/>
      </p:ext>
    </p:extLst>
  </p:cSld>
  <p:clrMap bg1="lt1" tx1="dk1" bg2="lt2" tx2="dk2" accent1="accent1" accent2="accent2" accent3="accent3" accent4="accent4" accent5="accent5" accent6="accent6" hlink="hlink" folHlink="folHlink"/>
  <p:sldLayoutIdLst>
    <p:sldLayoutId id="2147484983" r:id="rId1"/>
    <p:sldLayoutId id="2147484984" r:id="rId2"/>
    <p:sldLayoutId id="2147484985" r:id="rId3"/>
    <p:sldLayoutId id="2147484986" r:id="rId4"/>
    <p:sldLayoutId id="2147484987" r:id="rId5"/>
    <p:sldLayoutId id="2147484988" r:id="rId6"/>
    <p:sldLayoutId id="2147484989" r:id="rId7"/>
    <p:sldLayoutId id="2147484990" r:id="rId8"/>
  </p:sldLayoutIdLst>
  <p:txStyles>
    <p:titleStyle>
      <a:lvl1pPr>
        <a:defRPr>
          <a:latin typeface="+mj-lt"/>
          <a:ea typeface="+mj-ea"/>
          <a:cs typeface="+mj-cs"/>
        </a:defRPr>
      </a:lvl1pPr>
    </p:titleStyle>
    <p:bodyStyle>
      <a:lvl1pPr marL="0">
        <a:defRPr>
          <a:latin typeface="+mn-lt"/>
          <a:ea typeface="+mn-ea"/>
          <a:cs typeface="+mn-cs"/>
        </a:defRPr>
      </a:lvl1pPr>
      <a:lvl2pPr marL="233859">
        <a:defRPr>
          <a:latin typeface="+mn-lt"/>
          <a:ea typeface="+mn-ea"/>
          <a:cs typeface="+mn-cs"/>
        </a:defRPr>
      </a:lvl2pPr>
      <a:lvl3pPr marL="467717">
        <a:defRPr>
          <a:latin typeface="+mn-lt"/>
          <a:ea typeface="+mn-ea"/>
          <a:cs typeface="+mn-cs"/>
        </a:defRPr>
      </a:lvl3pPr>
      <a:lvl4pPr marL="701576">
        <a:defRPr>
          <a:latin typeface="+mn-lt"/>
          <a:ea typeface="+mn-ea"/>
          <a:cs typeface="+mn-cs"/>
        </a:defRPr>
      </a:lvl4pPr>
      <a:lvl5pPr marL="935435">
        <a:defRPr>
          <a:latin typeface="+mn-lt"/>
          <a:ea typeface="+mn-ea"/>
          <a:cs typeface="+mn-cs"/>
        </a:defRPr>
      </a:lvl5pPr>
      <a:lvl6pPr marL="1169293">
        <a:defRPr>
          <a:latin typeface="+mn-lt"/>
          <a:ea typeface="+mn-ea"/>
          <a:cs typeface="+mn-cs"/>
        </a:defRPr>
      </a:lvl6pPr>
      <a:lvl7pPr marL="1403151">
        <a:defRPr>
          <a:latin typeface="+mn-lt"/>
          <a:ea typeface="+mn-ea"/>
          <a:cs typeface="+mn-cs"/>
        </a:defRPr>
      </a:lvl7pPr>
      <a:lvl8pPr marL="1637011">
        <a:defRPr>
          <a:latin typeface="+mn-lt"/>
          <a:ea typeface="+mn-ea"/>
          <a:cs typeface="+mn-cs"/>
        </a:defRPr>
      </a:lvl8pPr>
      <a:lvl9pPr marL="1870868">
        <a:defRPr>
          <a:latin typeface="+mn-lt"/>
          <a:ea typeface="+mn-ea"/>
          <a:cs typeface="+mn-cs"/>
        </a:defRPr>
      </a:lvl9pPr>
    </p:bodyStyle>
    <p:otherStyle>
      <a:lvl1pPr marL="0">
        <a:defRPr>
          <a:latin typeface="+mn-lt"/>
          <a:ea typeface="+mn-ea"/>
          <a:cs typeface="+mn-cs"/>
        </a:defRPr>
      </a:lvl1pPr>
      <a:lvl2pPr marL="233859">
        <a:defRPr>
          <a:latin typeface="+mn-lt"/>
          <a:ea typeface="+mn-ea"/>
          <a:cs typeface="+mn-cs"/>
        </a:defRPr>
      </a:lvl2pPr>
      <a:lvl3pPr marL="467717">
        <a:defRPr>
          <a:latin typeface="+mn-lt"/>
          <a:ea typeface="+mn-ea"/>
          <a:cs typeface="+mn-cs"/>
        </a:defRPr>
      </a:lvl3pPr>
      <a:lvl4pPr marL="701576">
        <a:defRPr>
          <a:latin typeface="+mn-lt"/>
          <a:ea typeface="+mn-ea"/>
          <a:cs typeface="+mn-cs"/>
        </a:defRPr>
      </a:lvl4pPr>
      <a:lvl5pPr marL="935435">
        <a:defRPr>
          <a:latin typeface="+mn-lt"/>
          <a:ea typeface="+mn-ea"/>
          <a:cs typeface="+mn-cs"/>
        </a:defRPr>
      </a:lvl5pPr>
      <a:lvl6pPr marL="1169293">
        <a:defRPr>
          <a:latin typeface="+mn-lt"/>
          <a:ea typeface="+mn-ea"/>
          <a:cs typeface="+mn-cs"/>
        </a:defRPr>
      </a:lvl6pPr>
      <a:lvl7pPr marL="1403151">
        <a:defRPr>
          <a:latin typeface="+mn-lt"/>
          <a:ea typeface="+mn-ea"/>
          <a:cs typeface="+mn-cs"/>
        </a:defRPr>
      </a:lvl7pPr>
      <a:lvl8pPr marL="1637011">
        <a:defRPr>
          <a:latin typeface="+mn-lt"/>
          <a:ea typeface="+mn-ea"/>
          <a:cs typeface="+mn-cs"/>
        </a:defRPr>
      </a:lvl8pPr>
      <a:lvl9pPr marL="1870868">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88907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a:off x="12370906" y="-217"/>
            <a:ext cx="935477" cy="5654619"/>
            <a:chOff x="12618967" y="-221"/>
            <a:chExt cx="954235" cy="5767187"/>
          </a:xfrm>
        </p:grpSpPr>
        <p:sp>
          <p:nvSpPr>
            <p:cNvPr id="45" name="Rectangle 44"/>
            <p:cNvSpPr/>
            <p:nvPr userDrawn="1"/>
          </p:nvSpPr>
          <p:spPr bwMode="auto">
            <a:xfrm rot="5400000">
              <a:off x="12668354" y="29846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rot="5400000">
              <a:off x="12668353" y="2131589"/>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rot="5400000">
              <a:off x="12328885" y="298467"/>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rot="5400000">
              <a:off x="12668355" y="1217189"/>
              <a:ext cx="869930" cy="289766"/>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rot="5400000">
              <a:off x="12328885" y="212487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rot="5400000">
              <a:off x="12328886" y="1217189"/>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3" name="Rectangle 32"/>
            <p:cNvSpPr/>
            <p:nvPr userDrawn="1"/>
          </p:nvSpPr>
          <p:spPr bwMode="auto">
            <a:xfrm rot="5400000">
              <a:off x="12328887" y="4272718"/>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rot="5400000">
              <a:off x="12328887" y="5187118"/>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rot="5400000">
              <a:off x="12668354" y="2131590"/>
              <a:ext cx="869930" cy="289766"/>
            </a:xfrm>
            <a:prstGeom prst="rect">
              <a:avLst/>
            </a:prstGeom>
            <a:solidFill>
              <a:srgbClr val="7549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7890313"/>
      </p:ext>
    </p:extLst>
  </p:cSld>
  <p:clrMap bg1="lt1" tx1="dk1" bg2="lt2" tx2="dk2" accent1="accent1" accent2="accent2" accent3="accent3" accent4="accent4" accent5="accent5" accent6="accent6" hlink="hlink" folHlink="folHlink"/>
  <p:sldLayoutIdLst>
    <p:sldLayoutId id="2147484655" r:id="rId1"/>
    <p:sldLayoutId id="2147484656" r:id="rId2"/>
    <p:sldLayoutId id="2147484657" r:id="rId3"/>
    <p:sldLayoutId id="2147484658" r:id="rId4"/>
    <p:sldLayoutId id="2147484659" r:id="rId5"/>
    <p:sldLayoutId id="2147484660" r:id="rId6"/>
    <p:sldLayoutId id="2147484661" r:id="rId7"/>
    <p:sldLayoutId id="2147484662" r:id="rId8"/>
    <p:sldLayoutId id="2147484663" r:id="rId9"/>
    <p:sldLayoutId id="2147484664" r:id="rId10"/>
    <p:sldLayoutId id="2147484665" r:id="rId11"/>
    <p:sldLayoutId id="2147484666" r:id="rId12"/>
    <p:sldLayoutId id="2147484667" r:id="rId13"/>
    <p:sldLayoutId id="2147484668" r:id="rId14"/>
    <p:sldLayoutId id="2147484669" r:id="rId15"/>
    <p:sldLayoutId id="2147484670" r:id="rId16"/>
    <p:sldLayoutId id="2147484671" r:id="rId17"/>
    <p:sldLayoutId id="2147484672" r:id="rId18"/>
    <p:sldLayoutId id="2147484673" r:id="rId19"/>
    <p:sldLayoutId id="2147484674" r:id="rId20"/>
    <p:sldLayoutId id="2147484675" r:id="rId21"/>
    <p:sldLayoutId id="2147484676" r:id="rId22"/>
    <p:sldLayoutId id="2147484677" r:id="rId23"/>
    <p:sldLayoutId id="2147484678" r:id="rId24"/>
    <p:sldLayoutId id="2147484679" r:id="rId25"/>
    <p:sldLayoutId id="2147484680"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745"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4948090"/>
      </p:ext>
    </p:extLst>
  </p:cSld>
  <p:clrMap bg1="lt1" tx1="dk1" bg2="lt2" tx2="dk2" accent1="accent1" accent2="accent2" accent3="accent3" accent4="accent4" accent5="accent5" accent6="accent6" hlink="hlink" folHlink="folHlink"/>
  <p:sldLayoutIdLst>
    <p:sldLayoutId id="2147484684" r:id="rId1"/>
    <p:sldLayoutId id="2147484685" r:id="rId2"/>
    <p:sldLayoutId id="2147484686" r:id="rId3"/>
    <p:sldLayoutId id="2147484687" r:id="rId4"/>
    <p:sldLayoutId id="2147484688" r:id="rId5"/>
    <p:sldLayoutId id="2147484689" r:id="rId6"/>
    <p:sldLayoutId id="2147484690" r:id="rId7"/>
    <p:sldLayoutId id="2147484691" r:id="rId8"/>
    <p:sldLayoutId id="2147484692" r:id="rId9"/>
    <p:sldLayoutId id="2147484693" r:id="rId10"/>
    <p:sldLayoutId id="2147484694" r:id="rId11"/>
    <p:sldLayoutId id="2147484695" r:id="rId12"/>
    <p:sldLayoutId id="2147484696" r:id="rId13"/>
    <p:sldLayoutId id="2147484697" r:id="rId14"/>
    <p:sldLayoutId id="2147484698" r:id="rId15"/>
    <p:sldLayoutId id="2147484699" r:id="rId16"/>
    <p:sldLayoutId id="2147484700" r:id="rId17"/>
    <p:sldLayoutId id="2147484701" r:id="rId18"/>
    <p:sldLayoutId id="2147484702" r:id="rId19"/>
    <p:sldLayoutId id="214748470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05316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5054" y="1906414"/>
            <a:ext cx="4214127" cy="401304"/>
          </a:xfrm>
          <a:prstGeom prst="rect">
            <a:avLst/>
          </a:prstGeom>
        </p:spPr>
      </p:pic>
    </p:spTree>
    <p:extLst>
      <p:ext uri="{BB962C8B-B14F-4D97-AF65-F5344CB8AC3E}">
        <p14:creationId xmlns:p14="http://schemas.microsoft.com/office/powerpoint/2010/main" val="303232455"/>
      </p:ext>
    </p:extLst>
  </p:cSld>
  <p:clrMap bg1="dk1" tx1="lt1" bg2="dk2" tx2="lt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 id="2147484716" r:id="rId12"/>
    <p:sldLayoutId id="2147484717" r:id="rId13"/>
    <p:sldLayoutId id="2147484718" r:id="rId14"/>
    <p:sldLayoutId id="2147484719" r:id="rId15"/>
    <p:sldLayoutId id="2147484720" r:id="rId16"/>
    <p:sldLayoutId id="2147484721" r:id="rId17"/>
    <p:sldLayoutId id="2147484722" r:id="rId18"/>
    <p:sldLayoutId id="2147484723" r:id="rId19"/>
    <p:sldLayoutId id="2147484724" r:id="rId20"/>
    <p:sldLayoutId id="2147484725" r:id="rId21"/>
    <p:sldLayoutId id="2147484726" r:id="rId22"/>
    <p:sldLayoutId id="2147484727" r:id="rId23"/>
    <p:sldLayoutId id="2147484728" r:id="rId24"/>
    <p:sldLayoutId id="2147484729" r:id="rId25"/>
    <p:sldLayoutId id="2147484730" r:id="rId26"/>
    <p:sldLayoutId id="2147484731" r:id="rId27"/>
    <p:sldLayoutId id="2147484732" r:id="rId28"/>
    <p:sldLayoutId id="2147484733" r:id="rId29"/>
    <p:sldLayoutId id="2147484734" r:id="rId30"/>
    <p:sldLayoutId id="2147484735" r:id="rId31"/>
    <p:sldLayoutId id="2147484736" r:id="rId32"/>
    <p:sldLayoutId id="2147484737" r:id="rId33"/>
    <p:sldLayoutId id="2147484739" r:id="rId34"/>
  </p:sldLayoutIdLst>
  <p:transition>
    <p:fade/>
  </p:transition>
  <p:txStyles>
    <p:titleStyle>
      <a:lvl1pPr algn="l" defTabSz="913180" rtl="0" eaLnBrk="1" latinLnBrk="0" hangingPunct="1">
        <a:lnSpc>
          <a:spcPct val="90000"/>
        </a:lnSpc>
        <a:spcBef>
          <a:spcPct val="0"/>
        </a:spcBef>
        <a:buNone/>
        <a:defRPr lang="en-US" sz="4704"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180" rtl="0" eaLnBrk="1" fontAlgn="auto" latinLnBrk="0" hangingPunct="1">
        <a:lnSpc>
          <a:spcPct val="90000"/>
        </a:lnSpc>
        <a:spcBef>
          <a:spcPct val="20000"/>
        </a:spcBef>
        <a:spcAft>
          <a:spcPts val="0"/>
        </a:spcAft>
        <a:buClr>
          <a:schemeClr val="bg1"/>
        </a:buClr>
        <a:buSzPct val="100000"/>
        <a:buFontTx/>
        <a:buNone/>
        <a:tabLst/>
        <a:defRPr sz="3916" kern="1200" spc="0" baseline="0">
          <a:solidFill>
            <a:srgbClr val="5C2D91"/>
          </a:solidFill>
          <a:latin typeface="+mj-lt"/>
          <a:ea typeface="+mn-ea"/>
          <a:cs typeface="+mn-cs"/>
        </a:defRPr>
      </a:lvl1pPr>
      <a:lvl2pPr marL="571948" marR="0" indent="-236240" algn="l" defTabSz="91318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320"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126"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0931" marR="0" indent="-223806" algn="l" defTabSz="91318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244"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835"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426"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018"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180" rtl="0" eaLnBrk="1" latinLnBrk="0" hangingPunct="1">
        <a:defRPr sz="1763" kern="1200">
          <a:solidFill>
            <a:schemeClr val="tx1"/>
          </a:solidFill>
          <a:latin typeface="+mn-lt"/>
          <a:ea typeface="+mn-ea"/>
          <a:cs typeface="+mn-cs"/>
        </a:defRPr>
      </a:lvl1pPr>
      <a:lvl2pPr marL="456590" algn="l" defTabSz="913180" rtl="0" eaLnBrk="1" latinLnBrk="0" hangingPunct="1">
        <a:defRPr sz="1763" kern="1200">
          <a:solidFill>
            <a:schemeClr val="tx1"/>
          </a:solidFill>
          <a:latin typeface="+mn-lt"/>
          <a:ea typeface="+mn-ea"/>
          <a:cs typeface="+mn-cs"/>
        </a:defRPr>
      </a:lvl2pPr>
      <a:lvl3pPr marL="913180" algn="l" defTabSz="913180" rtl="0" eaLnBrk="1" latinLnBrk="0" hangingPunct="1">
        <a:defRPr sz="1763" kern="1200">
          <a:solidFill>
            <a:schemeClr val="tx1"/>
          </a:solidFill>
          <a:latin typeface="+mn-lt"/>
          <a:ea typeface="+mn-ea"/>
          <a:cs typeface="+mn-cs"/>
        </a:defRPr>
      </a:lvl3pPr>
      <a:lvl4pPr marL="1369771" algn="l" defTabSz="913180" rtl="0" eaLnBrk="1" latinLnBrk="0" hangingPunct="1">
        <a:defRPr sz="1763" kern="1200">
          <a:solidFill>
            <a:schemeClr val="tx1"/>
          </a:solidFill>
          <a:latin typeface="+mn-lt"/>
          <a:ea typeface="+mn-ea"/>
          <a:cs typeface="+mn-cs"/>
        </a:defRPr>
      </a:lvl4pPr>
      <a:lvl5pPr marL="1826362" algn="l" defTabSz="913180" rtl="0" eaLnBrk="1" latinLnBrk="0" hangingPunct="1">
        <a:defRPr sz="1763" kern="1200">
          <a:solidFill>
            <a:schemeClr val="tx1"/>
          </a:solidFill>
          <a:latin typeface="+mn-lt"/>
          <a:ea typeface="+mn-ea"/>
          <a:cs typeface="+mn-cs"/>
        </a:defRPr>
      </a:lvl5pPr>
      <a:lvl6pPr marL="2282951" algn="l" defTabSz="913180" rtl="0" eaLnBrk="1" latinLnBrk="0" hangingPunct="1">
        <a:defRPr sz="1763" kern="1200">
          <a:solidFill>
            <a:schemeClr val="tx1"/>
          </a:solidFill>
          <a:latin typeface="+mn-lt"/>
          <a:ea typeface="+mn-ea"/>
          <a:cs typeface="+mn-cs"/>
        </a:defRPr>
      </a:lvl6pPr>
      <a:lvl7pPr marL="2739540" algn="l" defTabSz="913180" rtl="0" eaLnBrk="1" latinLnBrk="0" hangingPunct="1">
        <a:defRPr sz="1763" kern="1200">
          <a:solidFill>
            <a:schemeClr val="tx1"/>
          </a:solidFill>
          <a:latin typeface="+mn-lt"/>
          <a:ea typeface="+mn-ea"/>
          <a:cs typeface="+mn-cs"/>
        </a:defRPr>
      </a:lvl7pPr>
      <a:lvl8pPr marL="3196131" algn="l" defTabSz="913180" rtl="0" eaLnBrk="1" latinLnBrk="0" hangingPunct="1">
        <a:defRPr sz="1763" kern="1200">
          <a:solidFill>
            <a:schemeClr val="tx1"/>
          </a:solidFill>
          <a:latin typeface="+mn-lt"/>
          <a:ea typeface="+mn-ea"/>
          <a:cs typeface="+mn-cs"/>
        </a:defRPr>
      </a:lvl8pPr>
      <a:lvl9pPr marL="3652721" algn="l" defTabSz="913180" rtl="0" eaLnBrk="1" latinLnBrk="0" hangingPunct="1">
        <a:defRPr sz="17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2215195"/>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 id="2147484754" r:id="rId13"/>
    <p:sldLayoutId id="2147484755" r:id="rId14"/>
    <p:sldLayoutId id="2147484756" r:id="rId15"/>
    <p:sldLayoutId id="2147484757" r:id="rId16"/>
    <p:sldLayoutId id="2147484758" r:id="rId17"/>
    <p:sldLayoutId id="2147484759" r:id="rId18"/>
    <p:sldLayoutId id="2147484760" r:id="rId19"/>
    <p:sldLayoutId id="2147484761" r:id="rId20"/>
    <p:sldLayoutId id="2147484762" r:id="rId21"/>
    <p:sldLayoutId id="2147484763" r:id="rId22"/>
    <p:sldLayoutId id="2147484764" r:id="rId23"/>
    <p:sldLayoutId id="2147484765" r:id="rId24"/>
    <p:sldLayoutId id="2147484766" r:id="rId25"/>
    <p:sldLayoutId id="2147484767"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05316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437514"/>
      </p:ext>
    </p:extLst>
  </p:cSld>
  <p:clrMap bg1="dk1" tx1="lt1" bg2="dk2" tx2="lt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 id="2147484781" r:id="rId13"/>
    <p:sldLayoutId id="2147484782" r:id="rId14"/>
    <p:sldLayoutId id="2147484783" r:id="rId15"/>
    <p:sldLayoutId id="2147484784" r:id="rId16"/>
    <p:sldLayoutId id="2147484785" r:id="rId17"/>
    <p:sldLayoutId id="2147484786" r:id="rId18"/>
    <p:sldLayoutId id="2147484787" r:id="rId19"/>
    <p:sldLayoutId id="2147484788" r:id="rId20"/>
    <p:sldLayoutId id="2147484789" r:id="rId21"/>
    <p:sldLayoutId id="2147484790" r:id="rId22"/>
    <p:sldLayoutId id="2147484791" r:id="rId23"/>
    <p:sldLayoutId id="2147484792" r:id="rId24"/>
    <p:sldLayoutId id="2147484793" r:id="rId25"/>
    <p:sldLayoutId id="2147484794" r:id="rId26"/>
    <p:sldLayoutId id="2147484795" r:id="rId27"/>
    <p:sldLayoutId id="2147484796" r:id="rId28"/>
    <p:sldLayoutId id="2147484797" r:id="rId29"/>
    <p:sldLayoutId id="2147484798" r:id="rId30"/>
    <p:sldLayoutId id="2147484799" r:id="rId31"/>
    <p:sldLayoutId id="2147484800" r:id="rId32"/>
    <p:sldLayoutId id="2147484801" r:id="rId33"/>
  </p:sldLayoutIdLst>
  <p:transition>
    <p:fade/>
  </p:transition>
  <p:txStyles>
    <p:titleStyle>
      <a:lvl1pPr algn="l" defTabSz="913180" rtl="0" eaLnBrk="1" latinLnBrk="0" hangingPunct="1">
        <a:lnSpc>
          <a:spcPct val="90000"/>
        </a:lnSpc>
        <a:spcBef>
          <a:spcPct val="0"/>
        </a:spcBef>
        <a:buNone/>
        <a:defRPr lang="en-US" sz="4200"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180" rtl="0" eaLnBrk="1" fontAlgn="auto" latinLnBrk="0" hangingPunct="1">
        <a:lnSpc>
          <a:spcPct val="90000"/>
        </a:lnSpc>
        <a:spcBef>
          <a:spcPct val="20000"/>
        </a:spcBef>
        <a:spcAft>
          <a:spcPts val="0"/>
        </a:spcAft>
        <a:buClr>
          <a:schemeClr val="bg1"/>
        </a:buClr>
        <a:buSzPct val="100000"/>
        <a:buFontTx/>
        <a:buNone/>
        <a:tabLst/>
        <a:defRPr sz="3916" kern="1200" spc="0" baseline="0">
          <a:solidFill>
            <a:srgbClr val="5C2D91"/>
          </a:solidFill>
          <a:latin typeface="+mj-lt"/>
          <a:ea typeface="+mn-ea"/>
          <a:cs typeface="+mn-cs"/>
        </a:defRPr>
      </a:lvl1pPr>
      <a:lvl2pPr marL="571948" marR="0" indent="-236240" algn="l" defTabSz="91318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320"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126"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0931" marR="0" indent="-223806" algn="l" defTabSz="91318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244"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835"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426"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018"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180" rtl="0" eaLnBrk="1" latinLnBrk="0" hangingPunct="1">
        <a:defRPr sz="1763" kern="1200">
          <a:solidFill>
            <a:schemeClr val="tx1"/>
          </a:solidFill>
          <a:latin typeface="+mn-lt"/>
          <a:ea typeface="+mn-ea"/>
          <a:cs typeface="+mn-cs"/>
        </a:defRPr>
      </a:lvl1pPr>
      <a:lvl2pPr marL="456590" algn="l" defTabSz="913180" rtl="0" eaLnBrk="1" latinLnBrk="0" hangingPunct="1">
        <a:defRPr sz="1763" kern="1200">
          <a:solidFill>
            <a:schemeClr val="tx1"/>
          </a:solidFill>
          <a:latin typeface="+mn-lt"/>
          <a:ea typeface="+mn-ea"/>
          <a:cs typeface="+mn-cs"/>
        </a:defRPr>
      </a:lvl2pPr>
      <a:lvl3pPr marL="913180" algn="l" defTabSz="913180" rtl="0" eaLnBrk="1" latinLnBrk="0" hangingPunct="1">
        <a:defRPr sz="1763" kern="1200">
          <a:solidFill>
            <a:schemeClr val="tx1"/>
          </a:solidFill>
          <a:latin typeface="+mn-lt"/>
          <a:ea typeface="+mn-ea"/>
          <a:cs typeface="+mn-cs"/>
        </a:defRPr>
      </a:lvl3pPr>
      <a:lvl4pPr marL="1369771" algn="l" defTabSz="913180" rtl="0" eaLnBrk="1" latinLnBrk="0" hangingPunct="1">
        <a:defRPr sz="1763" kern="1200">
          <a:solidFill>
            <a:schemeClr val="tx1"/>
          </a:solidFill>
          <a:latin typeface="+mn-lt"/>
          <a:ea typeface="+mn-ea"/>
          <a:cs typeface="+mn-cs"/>
        </a:defRPr>
      </a:lvl4pPr>
      <a:lvl5pPr marL="1826362" algn="l" defTabSz="913180" rtl="0" eaLnBrk="1" latinLnBrk="0" hangingPunct="1">
        <a:defRPr sz="1763" kern="1200">
          <a:solidFill>
            <a:schemeClr val="tx1"/>
          </a:solidFill>
          <a:latin typeface="+mn-lt"/>
          <a:ea typeface="+mn-ea"/>
          <a:cs typeface="+mn-cs"/>
        </a:defRPr>
      </a:lvl5pPr>
      <a:lvl6pPr marL="2282951" algn="l" defTabSz="913180" rtl="0" eaLnBrk="1" latinLnBrk="0" hangingPunct="1">
        <a:defRPr sz="1763" kern="1200">
          <a:solidFill>
            <a:schemeClr val="tx1"/>
          </a:solidFill>
          <a:latin typeface="+mn-lt"/>
          <a:ea typeface="+mn-ea"/>
          <a:cs typeface="+mn-cs"/>
        </a:defRPr>
      </a:lvl6pPr>
      <a:lvl7pPr marL="2739540" algn="l" defTabSz="913180" rtl="0" eaLnBrk="1" latinLnBrk="0" hangingPunct="1">
        <a:defRPr sz="1763" kern="1200">
          <a:solidFill>
            <a:schemeClr val="tx1"/>
          </a:solidFill>
          <a:latin typeface="+mn-lt"/>
          <a:ea typeface="+mn-ea"/>
          <a:cs typeface="+mn-cs"/>
        </a:defRPr>
      </a:lvl7pPr>
      <a:lvl8pPr marL="3196131" algn="l" defTabSz="913180" rtl="0" eaLnBrk="1" latinLnBrk="0" hangingPunct="1">
        <a:defRPr sz="1763" kern="1200">
          <a:solidFill>
            <a:schemeClr val="tx1"/>
          </a:solidFill>
          <a:latin typeface="+mn-lt"/>
          <a:ea typeface="+mn-ea"/>
          <a:cs typeface="+mn-cs"/>
        </a:defRPr>
      </a:lvl8pPr>
      <a:lvl9pPr marL="3652721" algn="l" defTabSz="913180" rtl="0" eaLnBrk="1" latinLnBrk="0" hangingPunct="1">
        <a:defRPr sz="17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9194543"/>
      </p:ext>
    </p:extLst>
  </p:cSld>
  <p:clrMap bg1="lt1" tx1="dk1" bg2="lt2" tx2="dk2" accent1="accent1" accent2="accent2" accent3="accent3" accent4="accent4" accent5="accent5" accent6="accent6" hlink="hlink" folHlink="folHlink"/>
  <p:sldLayoutIdLst>
    <p:sldLayoutId id="2147484803" r:id="rId1"/>
    <p:sldLayoutId id="2147484804" r:id="rId2"/>
    <p:sldLayoutId id="2147484805" r:id="rId3"/>
    <p:sldLayoutId id="2147484806" r:id="rId4"/>
    <p:sldLayoutId id="2147484807" r:id="rId5"/>
    <p:sldLayoutId id="2147484808" r:id="rId6"/>
    <p:sldLayoutId id="2147484809" r:id="rId7"/>
    <p:sldLayoutId id="2147484810" r:id="rId8"/>
    <p:sldLayoutId id="2147484811" r:id="rId9"/>
    <p:sldLayoutId id="2147484812" r:id="rId10"/>
    <p:sldLayoutId id="2147484813" r:id="rId11"/>
    <p:sldLayoutId id="2147484814" r:id="rId12"/>
    <p:sldLayoutId id="2147484815" r:id="rId13"/>
    <p:sldLayoutId id="2147484816" r:id="rId14"/>
    <p:sldLayoutId id="2147484817" r:id="rId15"/>
    <p:sldLayoutId id="2147484818" r:id="rId16"/>
    <p:sldLayoutId id="2147484819" r:id="rId17"/>
    <p:sldLayoutId id="2147484820" r:id="rId18"/>
    <p:sldLayoutId id="2147484821" r:id="rId19"/>
    <p:sldLayoutId id="2147484822"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343267733"/>
      </p:ext>
    </p:extLst>
  </p:cSld>
  <p:clrMap bg1="lt1" tx1="dk1" bg2="lt2" tx2="dk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 id="2147484842" r:id="rId19"/>
    <p:sldLayoutId id="214748484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360963347"/>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6.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7.xml"/></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52.xml"/><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0.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5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5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5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5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5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jpeg"/><Relationship Id="rId3" Type="http://schemas.openxmlformats.org/officeDocument/2006/relationships/image" Target="../media/image37.jpeg"/><Relationship Id="rId21" Type="http://schemas.openxmlformats.org/officeDocument/2006/relationships/image" Target="../media/image55.jpe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jpeg"/><Relationship Id="rId25" Type="http://schemas.openxmlformats.org/officeDocument/2006/relationships/image" Target="../media/image59.jpeg"/><Relationship Id="rId2" Type="http://schemas.openxmlformats.org/officeDocument/2006/relationships/image" Target="../media/image36.jpeg"/><Relationship Id="rId16" Type="http://schemas.openxmlformats.org/officeDocument/2006/relationships/image" Target="../media/image50.jpeg"/><Relationship Id="rId20" Type="http://schemas.openxmlformats.org/officeDocument/2006/relationships/image" Target="../media/image54.jpeg"/><Relationship Id="rId1" Type="http://schemas.openxmlformats.org/officeDocument/2006/relationships/slideLayout" Target="../slideLayouts/slideLayout255.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jpeg"/><Relationship Id="rId5" Type="http://schemas.openxmlformats.org/officeDocument/2006/relationships/image" Target="../media/image39.jpeg"/><Relationship Id="rId15" Type="http://schemas.openxmlformats.org/officeDocument/2006/relationships/image" Target="../media/image49.jpeg"/><Relationship Id="rId23" Type="http://schemas.openxmlformats.org/officeDocument/2006/relationships/image" Target="../media/image57.jpeg"/><Relationship Id="rId10" Type="http://schemas.openxmlformats.org/officeDocument/2006/relationships/image" Target="../media/image44.gif"/><Relationship Id="rId19" Type="http://schemas.openxmlformats.org/officeDocument/2006/relationships/image" Target="../media/image53.jpeg"/><Relationship Id="rId4" Type="http://schemas.openxmlformats.org/officeDocument/2006/relationships/image" Target="../media/image38.jpeg"/><Relationship Id="rId9" Type="http://schemas.openxmlformats.org/officeDocument/2006/relationships/image" Target="../media/image43.jpeg"/><Relationship Id="rId14" Type="http://schemas.openxmlformats.org/officeDocument/2006/relationships/image" Target="../media/image48.jpeg"/><Relationship Id="rId22" Type="http://schemas.openxmlformats.org/officeDocument/2006/relationships/image" Target="../media/image56.gif"/></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5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5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4.png"/><Relationship Id="rId7"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5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75.emf"/><Relationship Id="rId9"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21.xml"/><Relationship Id="rId1" Type="http://schemas.openxmlformats.org/officeDocument/2006/relationships/slideLayout" Target="../slideLayouts/slideLayout252.xml"/><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emf"/><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251.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51.xml"/><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254.xml"/><Relationship Id="rId5" Type="http://schemas.openxmlformats.org/officeDocument/2006/relationships/image" Target="../media/image91.svg"/><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0.xml"/></Relationships>
</file>

<file path=ppt/slides/_rels/slide28.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92.png"/><Relationship Id="rId21" Type="http://schemas.openxmlformats.org/officeDocument/2006/relationships/image" Target="../media/image105.png"/><Relationship Id="rId7" Type="http://schemas.openxmlformats.org/officeDocument/2006/relationships/image" Target="../media/image94.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notesSlide" Target="../notesSlides/notesSlide25.xml"/><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233.xml"/><Relationship Id="rId6" Type="http://schemas.openxmlformats.org/officeDocument/2006/relationships/image" Target="../media/image93.png"/><Relationship Id="rId11" Type="http://schemas.openxmlformats.org/officeDocument/2006/relationships/image" Target="../media/image66.png"/><Relationship Id="rId5" Type="http://schemas.openxmlformats.org/officeDocument/2006/relationships/image" Target="../media/image65.png"/><Relationship Id="rId15" Type="http://schemas.openxmlformats.org/officeDocument/2006/relationships/image" Target="../media/image99.png"/><Relationship Id="rId23" Type="http://schemas.openxmlformats.org/officeDocument/2006/relationships/image" Target="../media/image107.svg"/><Relationship Id="rId10" Type="http://schemas.openxmlformats.org/officeDocument/2006/relationships/image" Target="../media/image64.png"/><Relationship Id="rId19" Type="http://schemas.openxmlformats.org/officeDocument/2006/relationships/image" Target="../media/image103.png"/><Relationship Id="rId4" Type="http://schemas.openxmlformats.org/officeDocument/2006/relationships/image" Target="../media/image63.png"/><Relationship Id="rId9" Type="http://schemas.openxmlformats.org/officeDocument/2006/relationships/image" Target="../media/image67.png"/><Relationship Id="rId14" Type="http://schemas.openxmlformats.org/officeDocument/2006/relationships/image" Target="../media/image98.png"/><Relationship Id="rId22" Type="http://schemas.openxmlformats.org/officeDocument/2006/relationships/image" Target="../media/image10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2.xml"/></Relationships>
</file>

<file path=ppt/slides/_rels/slide3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59.xml"/></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60.xml"/></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6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8.xml"/></Relationships>
</file>

<file path=ppt/slides/_rels/slide3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8.xml"/><Relationship Id="rId1" Type="http://schemas.openxmlformats.org/officeDocument/2006/relationships/slideLayout" Target="../slideLayouts/slideLayout249.xml"/><Relationship Id="rId5" Type="http://schemas.openxmlformats.org/officeDocument/2006/relationships/image" Target="../media/image116.png"/><Relationship Id="rId4" Type="http://schemas.openxmlformats.org/officeDocument/2006/relationships/image" Target="../media/image115.png"/></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channel/UC-ikyViYMM69joIAv7dlMsA" TargetMode="External"/><Relationship Id="rId2" Type="http://schemas.openxmlformats.org/officeDocument/2006/relationships/notesSlide" Target="../notesSlides/notesSlide29.xml"/><Relationship Id="rId1" Type="http://schemas.openxmlformats.org/officeDocument/2006/relationships/slideLayout" Target="../slideLayouts/slideLayout250.xml"/><Relationship Id="rId6" Type="http://schemas.openxmlformats.org/officeDocument/2006/relationships/hyperlink" Target="https://azure.microsoft.com/en-us/features/devops-projects/" TargetMode="External"/><Relationship Id="rId5" Type="http://schemas.openxmlformats.org/officeDocument/2006/relationships/hyperlink" Target="https://docs.microsoft.com/en-us/azure/devops" TargetMode="External"/><Relationship Id="rId4" Type="http://schemas.openxmlformats.org/officeDocument/2006/relationships/hyperlink" Target="https://www.azuredevopslabs.com/" TargetMode="External"/></Relationships>
</file>

<file path=ppt/slides/_rels/slide36.xml.rels><?xml version="1.0" encoding="UTF-8" standalone="yes"?>
<Relationships xmlns="http://schemas.openxmlformats.org/package/2006/relationships"><Relationship Id="rId13" Type="http://schemas.openxmlformats.org/officeDocument/2006/relationships/image" Target="../media/image121.png"/><Relationship Id="rId18" Type="http://schemas.openxmlformats.org/officeDocument/2006/relationships/image" Target="../media/image126.png"/><Relationship Id="rId26" Type="http://schemas.openxmlformats.org/officeDocument/2006/relationships/image" Target="../media/image134.jpg"/><Relationship Id="rId39" Type="http://schemas.openxmlformats.org/officeDocument/2006/relationships/image" Target="../media/image145.png"/><Relationship Id="rId21" Type="http://schemas.openxmlformats.org/officeDocument/2006/relationships/image" Target="../media/image129.png"/><Relationship Id="rId34" Type="http://schemas.openxmlformats.org/officeDocument/2006/relationships/image" Target="../media/image140.svg"/><Relationship Id="rId42" Type="http://schemas.openxmlformats.org/officeDocument/2006/relationships/image" Target="../media/image147.png"/><Relationship Id="rId47" Type="http://schemas.openxmlformats.org/officeDocument/2006/relationships/hyperlink" Target="https://docs.microsoft.com/en-us/learn/modules/scan-open-source" TargetMode="External"/><Relationship Id="rId50" Type="http://schemas.openxmlformats.org/officeDocument/2006/relationships/hyperlink" Target="https://www.azuredevopslabs.com/" TargetMode="External"/><Relationship Id="rId7" Type="http://schemas.openxmlformats.org/officeDocument/2006/relationships/hyperlink" Target="https://docs.microsoft.com/en-us/learn/modules/create-a-build-pipeline" TargetMode="External"/><Relationship Id="rId2" Type="http://schemas.openxmlformats.org/officeDocument/2006/relationships/notesSlide" Target="../notesSlides/notesSlide30.xml"/><Relationship Id="rId16" Type="http://schemas.openxmlformats.org/officeDocument/2006/relationships/image" Target="../media/image124.png"/><Relationship Id="rId29" Type="http://schemas.openxmlformats.org/officeDocument/2006/relationships/hyperlink" Target="https://docs.microsoft.com/en-us/learn/paths/evolve-your-devops-practices" TargetMode="External"/><Relationship Id="rId11" Type="http://schemas.openxmlformats.org/officeDocument/2006/relationships/image" Target="../media/image119.png"/><Relationship Id="rId24" Type="http://schemas.openxmlformats.org/officeDocument/2006/relationships/image" Target="../media/image132.png"/><Relationship Id="rId32" Type="http://schemas.openxmlformats.org/officeDocument/2006/relationships/hyperlink" Target="https://docs.microsoft.com/en-us/learn/paths/build-applications-with-azure-devops" TargetMode="External"/><Relationship Id="rId37" Type="http://schemas.openxmlformats.org/officeDocument/2006/relationships/image" Target="../media/image143.png"/><Relationship Id="rId40" Type="http://schemas.openxmlformats.org/officeDocument/2006/relationships/image" Target="../media/image146.svg"/><Relationship Id="rId45" Type="http://schemas.openxmlformats.org/officeDocument/2006/relationships/image" Target="../media/image149.png"/><Relationship Id="rId5" Type="http://schemas.openxmlformats.org/officeDocument/2006/relationships/hyperlink" Target="https://docs.microsoft.com/en-us/learn/modules/get-started-with-devops" TargetMode="External"/><Relationship Id="rId15" Type="http://schemas.openxmlformats.org/officeDocument/2006/relationships/image" Target="../media/image123.png"/><Relationship Id="rId23" Type="http://schemas.openxmlformats.org/officeDocument/2006/relationships/image" Target="../media/image131.png"/><Relationship Id="rId28" Type="http://schemas.openxmlformats.org/officeDocument/2006/relationships/image" Target="../media/image136.svg"/><Relationship Id="rId36" Type="http://schemas.openxmlformats.org/officeDocument/2006/relationships/image" Target="../media/image142.svg"/><Relationship Id="rId49" Type="http://schemas.openxmlformats.org/officeDocument/2006/relationships/image" Target="../media/image152.png"/><Relationship Id="rId10" Type="http://schemas.openxmlformats.org/officeDocument/2006/relationships/image" Target="../media/image118.png"/><Relationship Id="rId19" Type="http://schemas.openxmlformats.org/officeDocument/2006/relationships/image" Target="../media/image127.png"/><Relationship Id="rId31" Type="http://schemas.openxmlformats.org/officeDocument/2006/relationships/image" Target="../media/image138.svg"/><Relationship Id="rId44" Type="http://schemas.openxmlformats.org/officeDocument/2006/relationships/hyperlink" Target="https://docs.microsoft.com/en-us/learn/modules/implement-code-workflow" TargetMode="External"/><Relationship Id="rId4" Type="http://schemas.openxmlformats.org/officeDocument/2006/relationships/hyperlink" Target="https://www.google.com/url?sa=t&amp;rct=j&amp;q=&amp;esrc=s&amp;source=web&amp;cd=1&amp;cad=rja&amp;uact=8&amp;ved=2ahUKEwjOt4WXmZfjAhVCGjQIHbHPAfYQwqsBMAB6BAgJEAQ&amp;url=https%3A%2F%2Fwww.youtube.com%2Fwatch%3Fv%3Dp9MPBzXBJ_w&amp;usg=AOvVaw08zBZoK8YtwpKowBxqRTx9" TargetMode="External"/><Relationship Id="rId9" Type="http://schemas.openxmlformats.org/officeDocument/2006/relationships/image" Target="../media/image117.png"/><Relationship Id="rId14" Type="http://schemas.openxmlformats.org/officeDocument/2006/relationships/image" Target="../media/image122.png"/><Relationship Id="rId22" Type="http://schemas.openxmlformats.org/officeDocument/2006/relationships/image" Target="../media/image130.png"/><Relationship Id="rId27" Type="http://schemas.openxmlformats.org/officeDocument/2006/relationships/image" Target="../media/image135.png"/><Relationship Id="rId30" Type="http://schemas.openxmlformats.org/officeDocument/2006/relationships/image" Target="../media/image137.png"/><Relationship Id="rId35" Type="http://schemas.openxmlformats.org/officeDocument/2006/relationships/image" Target="../media/image141.png"/><Relationship Id="rId43" Type="http://schemas.openxmlformats.org/officeDocument/2006/relationships/image" Target="../media/image148.svg"/><Relationship Id="rId48" Type="http://schemas.openxmlformats.org/officeDocument/2006/relationships/image" Target="../media/image151.png"/><Relationship Id="rId8" Type="http://schemas.openxmlformats.org/officeDocument/2006/relationships/hyperlink" Target="https://openhack.microsoft.com/" TargetMode="External"/><Relationship Id="rId3" Type="http://schemas.openxmlformats.org/officeDocument/2006/relationships/hyperlink" Target="https://www.youtube.com/watch?v=JhqpF-5E10I" TargetMode="External"/><Relationship Id="rId12" Type="http://schemas.openxmlformats.org/officeDocument/2006/relationships/image" Target="../media/image120.png"/><Relationship Id="rId17" Type="http://schemas.openxmlformats.org/officeDocument/2006/relationships/image" Target="../media/image125.png"/><Relationship Id="rId25" Type="http://schemas.openxmlformats.org/officeDocument/2006/relationships/image" Target="../media/image133.jpg"/><Relationship Id="rId33" Type="http://schemas.openxmlformats.org/officeDocument/2006/relationships/image" Target="../media/image139.png"/><Relationship Id="rId38" Type="http://schemas.openxmlformats.org/officeDocument/2006/relationships/image" Target="../media/image144.svg"/><Relationship Id="rId46" Type="http://schemas.openxmlformats.org/officeDocument/2006/relationships/image" Target="../media/image150.svg"/><Relationship Id="rId20" Type="http://schemas.openxmlformats.org/officeDocument/2006/relationships/image" Target="../media/image128.png"/><Relationship Id="rId41" Type="http://schemas.openxmlformats.org/officeDocument/2006/relationships/hyperlink" Target="https://docs.microsoft.com/en-us/learn/modules/assess-your-development-process" TargetMode="External"/><Relationship Id="rId1" Type="http://schemas.openxmlformats.org/officeDocument/2006/relationships/slideLayout" Target="../slideLayouts/slideLayout334.xml"/><Relationship Id="rId6" Type="http://schemas.openxmlformats.org/officeDocument/2006/relationships/hyperlink" Target="https://docs.microsoft.com/en-us/learn/modules/host-build-agent"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4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0.xml"/></Relationships>
</file>

<file path=ppt/slides/_rels/slide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25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2B4584-9F97-4C72-AA26-E766C03D981B}"/>
              </a:ext>
            </a:extLst>
          </p:cNvPr>
          <p:cNvSpPr>
            <a:spLocks noGrp="1"/>
          </p:cNvSpPr>
          <p:nvPr>
            <p:ph type="title"/>
          </p:nvPr>
        </p:nvSpPr>
        <p:spPr>
          <a:xfrm>
            <a:off x="325946" y="2879198"/>
            <a:ext cx="10682332" cy="999376"/>
          </a:xfrm>
        </p:spPr>
        <p:txBody>
          <a:bodyPr/>
          <a:lstStyle/>
          <a:p>
            <a:r>
              <a:rPr lang="en-US" dirty="0"/>
              <a:t>Azure DevOps</a:t>
            </a:r>
          </a:p>
        </p:txBody>
      </p:sp>
      <p:sp>
        <p:nvSpPr>
          <p:cNvPr id="5" name="Text Placeholder 4">
            <a:extLst>
              <a:ext uri="{FF2B5EF4-FFF2-40B4-BE49-F238E27FC236}">
                <a16:creationId xmlns:a16="http://schemas.microsoft.com/office/drawing/2014/main" id="{C2A14C8A-9E1E-42B3-B177-E1A184A07AC7}"/>
              </a:ext>
            </a:extLst>
          </p:cNvPr>
          <p:cNvSpPr>
            <a:spLocks noGrp="1"/>
          </p:cNvSpPr>
          <p:nvPr>
            <p:ph type="body" sz="quarter" idx="12"/>
          </p:nvPr>
        </p:nvSpPr>
        <p:spPr/>
        <p:txBody>
          <a:bodyPr/>
          <a:lstStyle/>
          <a:p>
            <a:r>
              <a:rPr lang="en-US" dirty="0"/>
              <a:t>Shawn Weisfeld</a:t>
            </a:r>
          </a:p>
          <a:p>
            <a:r>
              <a:rPr lang="en-US" dirty="0"/>
              <a:t>Sr. Cloud Solution Architect</a:t>
            </a:r>
          </a:p>
          <a:p>
            <a:r>
              <a:rPr lang="en-US" dirty="0"/>
              <a:t>Microsoft</a:t>
            </a:r>
          </a:p>
          <a:p>
            <a:endParaRPr lang="en-US" dirty="0"/>
          </a:p>
        </p:txBody>
      </p:sp>
    </p:spTree>
    <p:custDataLst>
      <p:tags r:id="rId1"/>
    </p:custDataLst>
    <p:extLst>
      <p:ext uri="{BB962C8B-B14F-4D97-AF65-F5344CB8AC3E}">
        <p14:creationId xmlns:p14="http://schemas.microsoft.com/office/powerpoint/2010/main" val="1193738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rgbClr val="505050"/>
                </a:solidFill>
              </a:rPr>
              <a:t>Find what hurts and keep doing it a bit better</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dirty="0"/>
              <a:t>If It Hurts, Do It More Often</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26425" y="1890756"/>
            <a:ext cx="5638823" cy="3886006"/>
            <a:chOff x="366076" y="1432242"/>
            <a:chExt cx="5011417"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5011417"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defTabSz="914314">
                <a:defRPr/>
              </a:pPr>
              <a:r>
                <a:rPr lang="en-US" sz="2745" dirty="0">
                  <a:solidFill>
                    <a:srgbClr val="000000"/>
                  </a:solidFill>
                  <a:latin typeface="Segoe UI"/>
                </a:rPr>
                <a:t>Find the part of your process in </a:t>
              </a:r>
              <a:r>
                <a:rPr lang="en-US" sz="2745" dirty="0">
                  <a:solidFill>
                    <a:srgbClr val="1B85DA"/>
                  </a:solidFill>
                  <a:latin typeface="Segoe UI Semibold" panose="020B0702040204020203" pitchFamily="34" charset="0"/>
                  <a:cs typeface="Segoe UI Semibold" panose="020B0702040204020203" pitchFamily="34" charset="0"/>
                </a:rPr>
                <a:t>getting value to customers</a:t>
              </a:r>
              <a:r>
                <a:rPr lang="en-US" sz="2745" dirty="0">
                  <a:solidFill>
                    <a:srgbClr val="000000"/>
                  </a:solidFill>
                  <a:latin typeface="Segoe UI"/>
                </a:rPr>
                <a:t> that slows you down or hurts the most. Make it </a:t>
              </a:r>
              <a:r>
                <a:rPr lang="en-US" sz="2745" dirty="0">
                  <a:solidFill>
                    <a:srgbClr val="1B85DA"/>
                  </a:solidFill>
                  <a:latin typeface="Segoe UI Semibold" panose="020B0702040204020203" pitchFamily="34" charset="0"/>
                  <a:cs typeface="Segoe UI Semibold" panose="020B0702040204020203" pitchFamily="34" charset="0"/>
                </a:rPr>
                <a:t>incrementally better</a:t>
              </a:r>
              <a:r>
                <a:rPr lang="en-US" sz="2745" dirty="0">
                  <a:solidFill>
                    <a:srgbClr val="000000"/>
                  </a:solidFill>
                  <a:latin typeface="Segoe UI"/>
                </a:rPr>
                <a:t> each sprint. Re-evaluate and improve the next most painful.</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456794" y="4222157"/>
              <a:ext cx="673739" cy="1077243"/>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grpSp>
      <p:sp>
        <p:nvSpPr>
          <p:cNvPr id="30" name="Oval 29">
            <a:extLst>
              <a:ext uri="{FF2B5EF4-FFF2-40B4-BE49-F238E27FC236}">
                <a16:creationId xmlns:a16="http://schemas.microsoft.com/office/drawing/2014/main" id="{6489AF95-9BFF-42B7-8A88-DBE48CFDF285}"/>
              </a:ext>
            </a:extLst>
          </p:cNvPr>
          <p:cNvSpPr/>
          <p:nvPr/>
        </p:nvSpPr>
        <p:spPr bwMode="auto">
          <a:xfrm>
            <a:off x="6608144" y="1524730"/>
            <a:ext cx="4582995" cy="4582995"/>
          </a:xfrm>
          <a:prstGeom prst="ellips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837F92FF-2532-4C31-B678-8A2F918A4644}"/>
              </a:ext>
            </a:extLst>
          </p:cNvPr>
          <p:cNvSpPr/>
          <p:nvPr/>
        </p:nvSpPr>
        <p:spPr bwMode="auto">
          <a:xfrm>
            <a:off x="6883498" y="1800084"/>
            <a:ext cx="4032289" cy="4032289"/>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grpSp>
        <p:nvGrpSpPr>
          <p:cNvPr id="32" name="Group 31">
            <a:extLst>
              <a:ext uri="{FF2B5EF4-FFF2-40B4-BE49-F238E27FC236}">
                <a16:creationId xmlns:a16="http://schemas.microsoft.com/office/drawing/2014/main" id="{A08C8407-7972-4274-9873-26EE27936845}"/>
              </a:ext>
            </a:extLst>
          </p:cNvPr>
          <p:cNvGrpSpPr/>
          <p:nvPr/>
        </p:nvGrpSpPr>
        <p:grpSpPr>
          <a:xfrm rot="13765054">
            <a:off x="10476342" y="2593709"/>
            <a:ext cx="217022" cy="181784"/>
            <a:chOff x="5899816" y="2353437"/>
            <a:chExt cx="250241" cy="209609"/>
          </a:xfrm>
          <a:solidFill>
            <a:srgbClr val="D2D2D2"/>
          </a:solidFill>
        </p:grpSpPr>
        <p:sp>
          <p:nvSpPr>
            <p:cNvPr id="33" name="Rectangle 32">
              <a:extLst>
                <a:ext uri="{FF2B5EF4-FFF2-40B4-BE49-F238E27FC236}">
                  <a16:creationId xmlns:a16="http://schemas.microsoft.com/office/drawing/2014/main" id="{30E53FFB-EF1C-469D-BF0D-95C5D1AF1447}"/>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13">
              <a:extLst>
                <a:ext uri="{FF2B5EF4-FFF2-40B4-BE49-F238E27FC236}">
                  <a16:creationId xmlns:a16="http://schemas.microsoft.com/office/drawing/2014/main" id="{027B62C3-657C-4BC4-A20A-3FD27A616BF7}"/>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4C3E24EC-AF03-4682-BD15-6EDA0CC5490F}"/>
              </a:ext>
            </a:extLst>
          </p:cNvPr>
          <p:cNvGrpSpPr/>
          <p:nvPr/>
        </p:nvGrpSpPr>
        <p:grpSpPr>
          <a:xfrm rot="7370490">
            <a:off x="7107815" y="2613695"/>
            <a:ext cx="217022" cy="181784"/>
            <a:chOff x="5899816" y="2353437"/>
            <a:chExt cx="250241" cy="209609"/>
          </a:xfrm>
          <a:solidFill>
            <a:srgbClr val="D2D2D2"/>
          </a:solidFill>
        </p:grpSpPr>
        <p:sp>
          <p:nvSpPr>
            <p:cNvPr id="36" name="Rectangle 35">
              <a:extLst>
                <a:ext uri="{FF2B5EF4-FFF2-40B4-BE49-F238E27FC236}">
                  <a16:creationId xmlns:a16="http://schemas.microsoft.com/office/drawing/2014/main" id="{A1D65A22-B12E-412E-AF0A-A9268F5D03C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13">
              <a:extLst>
                <a:ext uri="{FF2B5EF4-FFF2-40B4-BE49-F238E27FC236}">
                  <a16:creationId xmlns:a16="http://schemas.microsoft.com/office/drawing/2014/main" id="{0AF71272-B30C-4BFE-BCB9-0BCE0340B8BF}"/>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5D8C1185-CADE-4320-9D7C-37D16177329F}"/>
              </a:ext>
            </a:extLst>
          </p:cNvPr>
          <p:cNvGrpSpPr/>
          <p:nvPr/>
        </p:nvGrpSpPr>
        <p:grpSpPr>
          <a:xfrm>
            <a:off x="8825533" y="5751629"/>
            <a:ext cx="217022" cy="181784"/>
            <a:chOff x="5899816" y="2353437"/>
            <a:chExt cx="250241" cy="209609"/>
          </a:xfrm>
          <a:solidFill>
            <a:srgbClr val="D2D2D2"/>
          </a:solidFill>
        </p:grpSpPr>
        <p:sp>
          <p:nvSpPr>
            <p:cNvPr id="42" name="Rectangle 41">
              <a:extLst>
                <a:ext uri="{FF2B5EF4-FFF2-40B4-BE49-F238E27FC236}">
                  <a16:creationId xmlns:a16="http://schemas.microsoft.com/office/drawing/2014/main" id="{569A9A36-09FC-42A8-BCAA-40FFBC384E0E}"/>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13">
              <a:extLst>
                <a:ext uri="{FF2B5EF4-FFF2-40B4-BE49-F238E27FC236}">
                  <a16:creationId xmlns:a16="http://schemas.microsoft.com/office/drawing/2014/main" id="{A5FE04C5-B661-4F44-B74E-8330176E01F1}"/>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5" name="Rectangle 44">
            <a:extLst>
              <a:ext uri="{FF2B5EF4-FFF2-40B4-BE49-F238E27FC236}">
                <a16:creationId xmlns:a16="http://schemas.microsoft.com/office/drawing/2014/main" id="{9AAD9189-C780-4C73-9D69-E88BD9EFC483}"/>
              </a:ext>
            </a:extLst>
          </p:cNvPr>
          <p:cNvSpPr/>
          <p:nvPr/>
        </p:nvSpPr>
        <p:spPr bwMode="auto">
          <a:xfrm>
            <a:off x="8258934" y="895836"/>
            <a:ext cx="1281416"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algn="ctr" defTabSz="913741" fontAlgn="base">
              <a:spcBef>
                <a:spcPct val="0"/>
              </a:spcBef>
              <a:spcAft>
                <a:spcPct val="0"/>
              </a:spcAft>
              <a:defRPr/>
            </a:pPr>
            <a:r>
              <a:rPr lang="en-US" sz="1372" kern="0">
                <a:gradFill>
                  <a:gsLst>
                    <a:gs pos="9735">
                      <a:srgbClr val="0078D4"/>
                    </a:gs>
                    <a:gs pos="41204">
                      <a:srgbClr val="0078D4"/>
                    </a:gs>
                  </a:gsLst>
                  <a:lin ang="5400000" scaled="1"/>
                </a:gradFill>
                <a:latin typeface="Segoe UI Semibold"/>
              </a:rPr>
              <a:t>Develop</a:t>
            </a:r>
          </a:p>
        </p:txBody>
      </p:sp>
      <p:sp>
        <p:nvSpPr>
          <p:cNvPr id="46" name="Oval 45">
            <a:extLst>
              <a:ext uri="{FF2B5EF4-FFF2-40B4-BE49-F238E27FC236}">
                <a16:creationId xmlns:a16="http://schemas.microsoft.com/office/drawing/2014/main" id="{41E0A97F-DADB-43F7-9424-1F922949D2F0}"/>
              </a:ext>
            </a:extLst>
          </p:cNvPr>
          <p:cNvSpPr/>
          <p:nvPr/>
        </p:nvSpPr>
        <p:spPr bwMode="auto">
          <a:xfrm>
            <a:off x="7113595" y="2030181"/>
            <a:ext cx="3572095" cy="3572095"/>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grpSp>
        <p:nvGrpSpPr>
          <p:cNvPr id="47" name="Group 46">
            <a:extLst>
              <a:ext uri="{FF2B5EF4-FFF2-40B4-BE49-F238E27FC236}">
                <a16:creationId xmlns:a16="http://schemas.microsoft.com/office/drawing/2014/main" id="{D29AD3E9-142C-4800-8D57-01CCCDE46B36}"/>
              </a:ext>
            </a:extLst>
          </p:cNvPr>
          <p:cNvGrpSpPr/>
          <p:nvPr/>
        </p:nvGrpSpPr>
        <p:grpSpPr>
          <a:xfrm>
            <a:off x="8433585" y="1245352"/>
            <a:ext cx="932117" cy="932117"/>
            <a:chOff x="7709560" y="946149"/>
            <a:chExt cx="950808" cy="950808"/>
          </a:xfrm>
        </p:grpSpPr>
        <p:sp>
          <p:nvSpPr>
            <p:cNvPr id="48" name="Oval 47">
              <a:extLst>
                <a:ext uri="{FF2B5EF4-FFF2-40B4-BE49-F238E27FC236}">
                  <a16:creationId xmlns:a16="http://schemas.microsoft.com/office/drawing/2014/main" id="{8DF094F4-1FEF-4F16-ADFB-B6ECEE821689}"/>
                </a:ext>
              </a:extLst>
            </p:cNvPr>
            <p:cNvSpPr/>
            <p:nvPr/>
          </p:nvSpPr>
          <p:spPr bwMode="auto">
            <a:xfrm>
              <a:off x="7709560" y="946149"/>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sp>
          <p:nvSpPr>
            <p:cNvPr id="49" name="tool">
              <a:extLst>
                <a:ext uri="{FF2B5EF4-FFF2-40B4-BE49-F238E27FC236}">
                  <a16:creationId xmlns:a16="http://schemas.microsoft.com/office/drawing/2014/main" id="{01C80060-F610-4324-A5DC-24BC2C3F8380}"/>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22" tIns="43911" rIns="87822" bIns="43911" numCol="1" anchor="t" anchorCtr="0" compatLnSpc="1">
              <a:prstTxWarp prst="textNoShape">
                <a:avLst/>
              </a:prstTxWarp>
            </a:bodyPr>
            <a:lstStyle/>
            <a:p>
              <a:pPr defTabSz="895816">
                <a:defRPr/>
              </a:pPr>
              <a:endParaRPr lang="en-US" sz="1568">
                <a:gradFill>
                  <a:gsLst>
                    <a:gs pos="0">
                      <a:srgbClr val="505050"/>
                    </a:gs>
                    <a:gs pos="100000">
                      <a:srgbClr val="505050"/>
                    </a:gs>
                  </a:gsLst>
                </a:gradFill>
                <a:latin typeface="Segoe UI Semilight"/>
              </a:endParaRPr>
            </a:p>
          </p:txBody>
        </p:sp>
      </p:grpSp>
      <p:sp>
        <p:nvSpPr>
          <p:cNvPr id="50" name="people_12">
            <a:extLst>
              <a:ext uri="{FF2B5EF4-FFF2-40B4-BE49-F238E27FC236}">
                <a16:creationId xmlns:a16="http://schemas.microsoft.com/office/drawing/2014/main" id="{F4C33E6D-F893-4977-A010-29E2CDF72908}"/>
              </a:ext>
            </a:extLst>
          </p:cNvPr>
          <p:cNvSpPr>
            <a:spLocks noChangeAspect="1" noEditPoints="1"/>
          </p:cNvSpPr>
          <p:nvPr/>
        </p:nvSpPr>
        <p:spPr bwMode="auto">
          <a:xfrm>
            <a:off x="8535882" y="3258040"/>
            <a:ext cx="727518" cy="62070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defTabSz="896211">
              <a:defRPr/>
            </a:pPr>
            <a:endParaRPr lang="en-US" sz="1729">
              <a:gradFill>
                <a:gsLst>
                  <a:gs pos="0">
                    <a:srgbClr val="505050"/>
                  </a:gs>
                  <a:gs pos="100000">
                    <a:srgbClr val="505050"/>
                  </a:gs>
                </a:gsLst>
              </a:gradFill>
              <a:latin typeface="Segoe UI"/>
            </a:endParaRPr>
          </a:p>
        </p:txBody>
      </p:sp>
      <p:sp>
        <p:nvSpPr>
          <p:cNvPr id="61" name="Rectangle 60">
            <a:extLst>
              <a:ext uri="{FF2B5EF4-FFF2-40B4-BE49-F238E27FC236}">
                <a16:creationId xmlns:a16="http://schemas.microsoft.com/office/drawing/2014/main" id="{F11A8255-AA01-456B-A861-74E8B11F6ADA}"/>
              </a:ext>
            </a:extLst>
          </p:cNvPr>
          <p:cNvSpPr/>
          <p:nvPr/>
        </p:nvSpPr>
        <p:spPr bwMode="auto">
          <a:xfrm>
            <a:off x="8258934" y="4106609"/>
            <a:ext cx="1281416"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algn="ctr" defTabSz="913741" fontAlgn="base">
              <a:spcBef>
                <a:spcPct val="0"/>
              </a:spcBef>
              <a:spcAft>
                <a:spcPct val="0"/>
              </a:spcAft>
              <a:defRPr/>
            </a:pPr>
            <a:r>
              <a:rPr lang="en-US" sz="1961" kern="0">
                <a:gradFill>
                  <a:gsLst>
                    <a:gs pos="9735">
                      <a:srgbClr val="000000"/>
                    </a:gs>
                    <a:gs pos="41204">
                      <a:srgbClr val="000000"/>
                    </a:gs>
                  </a:gsLst>
                  <a:lin ang="5400000" scaled="1"/>
                </a:gradFill>
                <a:latin typeface="Segoe UI Semibold"/>
              </a:rPr>
              <a:t>Collaborate</a:t>
            </a:r>
          </a:p>
        </p:txBody>
      </p:sp>
      <p:sp>
        <p:nvSpPr>
          <p:cNvPr id="62" name="Rectangle 61">
            <a:extLst>
              <a:ext uri="{FF2B5EF4-FFF2-40B4-BE49-F238E27FC236}">
                <a16:creationId xmlns:a16="http://schemas.microsoft.com/office/drawing/2014/main" id="{EA721271-7E1D-4F2A-81FA-7187FC00C16D}"/>
              </a:ext>
            </a:extLst>
          </p:cNvPr>
          <p:cNvSpPr/>
          <p:nvPr/>
        </p:nvSpPr>
        <p:spPr bwMode="auto">
          <a:xfrm>
            <a:off x="5572471" y="4777370"/>
            <a:ext cx="1089662"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algn="r" defTabSz="913741" fontAlgn="base">
              <a:spcBef>
                <a:spcPct val="0"/>
              </a:spcBef>
              <a:spcAft>
                <a:spcPct val="0"/>
              </a:spcAft>
              <a:defRPr/>
            </a:pPr>
            <a:r>
              <a:rPr lang="en-US" sz="1372" kern="0">
                <a:gradFill>
                  <a:gsLst>
                    <a:gs pos="9735">
                      <a:srgbClr val="0078D4"/>
                    </a:gs>
                    <a:gs pos="41204">
                      <a:srgbClr val="0078D4"/>
                    </a:gs>
                  </a:gsLst>
                  <a:lin ang="5400000" scaled="1"/>
                </a:gradFill>
                <a:latin typeface="Segoe UI Semibold"/>
              </a:rPr>
              <a:t>Operate</a:t>
            </a:r>
          </a:p>
        </p:txBody>
      </p:sp>
      <p:sp>
        <p:nvSpPr>
          <p:cNvPr id="63" name="Oval 62">
            <a:extLst>
              <a:ext uri="{FF2B5EF4-FFF2-40B4-BE49-F238E27FC236}">
                <a16:creationId xmlns:a16="http://schemas.microsoft.com/office/drawing/2014/main" id="{022BA458-7A81-4CCB-A9DD-BFE9BCD9E5AE}"/>
              </a:ext>
            </a:extLst>
          </p:cNvPr>
          <p:cNvSpPr/>
          <p:nvPr/>
        </p:nvSpPr>
        <p:spPr bwMode="auto">
          <a:xfrm>
            <a:off x="6653259" y="4445214"/>
            <a:ext cx="932117" cy="93211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sp>
        <p:nvSpPr>
          <p:cNvPr id="64" name="Rectangle 63">
            <a:extLst>
              <a:ext uri="{FF2B5EF4-FFF2-40B4-BE49-F238E27FC236}">
                <a16:creationId xmlns:a16="http://schemas.microsoft.com/office/drawing/2014/main" id="{5BA099A8-CAA6-4D41-ACBF-ABA5F566D156}"/>
              </a:ext>
            </a:extLst>
          </p:cNvPr>
          <p:cNvSpPr/>
          <p:nvPr/>
        </p:nvSpPr>
        <p:spPr bwMode="auto">
          <a:xfrm>
            <a:off x="11125513" y="4748261"/>
            <a:ext cx="1281416" cy="26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13" tIns="143371" rIns="179213" bIns="143371" numCol="1" spcCol="0" rtlCol="0" fromWordArt="0" anchor="ctr" anchorCtr="0" forceAA="0" compatLnSpc="1">
            <a:prstTxWarp prst="textNoShape">
              <a:avLst/>
            </a:prstTxWarp>
            <a:noAutofit/>
          </a:bodyPr>
          <a:lstStyle/>
          <a:p>
            <a:pPr defTabSz="913741" fontAlgn="base">
              <a:spcBef>
                <a:spcPct val="0"/>
              </a:spcBef>
              <a:spcAft>
                <a:spcPct val="0"/>
              </a:spcAft>
              <a:defRPr/>
            </a:pPr>
            <a:r>
              <a:rPr lang="en-US" sz="1372" kern="0">
                <a:gradFill>
                  <a:gsLst>
                    <a:gs pos="9735">
                      <a:srgbClr val="0078D4"/>
                    </a:gs>
                    <a:gs pos="41204">
                      <a:srgbClr val="0078D4"/>
                    </a:gs>
                  </a:gsLst>
                  <a:lin ang="5400000" scaled="1"/>
                </a:gradFill>
                <a:latin typeface="Segoe UI Semibold"/>
              </a:rPr>
              <a:t>Deliver</a:t>
            </a:r>
          </a:p>
        </p:txBody>
      </p:sp>
      <p:sp>
        <p:nvSpPr>
          <p:cNvPr id="65" name="Oval 64">
            <a:extLst>
              <a:ext uri="{FF2B5EF4-FFF2-40B4-BE49-F238E27FC236}">
                <a16:creationId xmlns:a16="http://schemas.microsoft.com/office/drawing/2014/main" id="{EBC210F8-17E3-4D1E-ABB1-0A87FBDAD593}"/>
              </a:ext>
            </a:extLst>
          </p:cNvPr>
          <p:cNvSpPr/>
          <p:nvPr/>
        </p:nvSpPr>
        <p:spPr bwMode="auto">
          <a:xfrm>
            <a:off x="10191779" y="4416103"/>
            <a:ext cx="932117" cy="93211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noAutofit/>
          </a:bodyPr>
          <a:lstStyle/>
          <a:p>
            <a:pPr defTabSz="913741"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sp>
        <p:nvSpPr>
          <p:cNvPr id="66" name="algorithm">
            <a:extLst>
              <a:ext uri="{FF2B5EF4-FFF2-40B4-BE49-F238E27FC236}">
                <a16:creationId xmlns:a16="http://schemas.microsoft.com/office/drawing/2014/main" id="{320F5EC7-81F2-4BAD-A353-FA127847828C}"/>
              </a:ext>
            </a:extLst>
          </p:cNvPr>
          <p:cNvSpPr>
            <a:spLocks noChangeAspect="1" noEditPoints="1"/>
          </p:cNvSpPr>
          <p:nvPr/>
        </p:nvSpPr>
        <p:spPr bwMode="auto">
          <a:xfrm>
            <a:off x="6888778" y="4733995"/>
            <a:ext cx="409854" cy="35455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07" tIns="43055" rIns="86107" bIns="43055" numCol="1" anchor="t" anchorCtr="0" compatLnSpc="1">
            <a:prstTxWarp prst="textNoShape">
              <a:avLst/>
            </a:prstTxWarp>
          </a:bodyPr>
          <a:lstStyle/>
          <a:p>
            <a:pPr defTabSz="878337">
              <a:defRPr/>
            </a:pPr>
            <a:endParaRPr lang="en-US" sz="1695">
              <a:gradFill>
                <a:gsLst>
                  <a:gs pos="0">
                    <a:srgbClr val="505050"/>
                  </a:gs>
                  <a:gs pos="100000">
                    <a:srgbClr val="505050"/>
                  </a:gs>
                </a:gsLst>
              </a:gradFill>
              <a:latin typeface="Segoe UI Semilight"/>
            </a:endParaRPr>
          </a:p>
        </p:txBody>
      </p:sp>
      <p:sp>
        <p:nvSpPr>
          <p:cNvPr id="67" name="rocket">
            <a:extLst>
              <a:ext uri="{FF2B5EF4-FFF2-40B4-BE49-F238E27FC236}">
                <a16:creationId xmlns:a16="http://schemas.microsoft.com/office/drawing/2014/main" id="{1F0588C0-AA30-4BA3-8753-1B0D72FFF05D}"/>
              </a:ext>
            </a:extLst>
          </p:cNvPr>
          <p:cNvSpPr>
            <a:spLocks noChangeAspect="1" noEditPoints="1"/>
          </p:cNvSpPr>
          <p:nvPr/>
        </p:nvSpPr>
        <p:spPr bwMode="auto">
          <a:xfrm>
            <a:off x="10482532" y="4710294"/>
            <a:ext cx="350612" cy="343736"/>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22" tIns="43911" rIns="87822" bIns="43911" numCol="1" anchor="t" anchorCtr="0" compatLnSpc="1">
            <a:prstTxWarp prst="textNoShape">
              <a:avLst/>
            </a:prstTxWarp>
          </a:bodyPr>
          <a:lstStyle/>
          <a:p>
            <a:pPr defTabSz="895816">
              <a:defRPr/>
            </a:pPr>
            <a:endParaRPr lang="en-US" sz="1568">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376272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6000" spc="300" dirty="0">
                <a:solidFill>
                  <a:srgbClr val="353535">
                    <a:lumMod val="65000"/>
                    <a:lumOff val="35000"/>
                  </a:srgbClr>
                </a:solidFill>
                <a:latin typeface="Segoe UI"/>
              </a:rPr>
              <a:t>Regardless of what </a:t>
            </a:r>
            <a:r>
              <a:rPr lang="en-US" sz="6000" spc="300" dirty="0">
                <a:solidFill>
                  <a:srgbClr val="00B050"/>
                </a:solidFill>
                <a:latin typeface="Segoe UI"/>
              </a:rPr>
              <a:t>DevOps tools</a:t>
            </a:r>
            <a:r>
              <a:rPr lang="en-US" sz="6000" spc="300" dirty="0">
                <a:solidFill>
                  <a:srgbClr val="353535">
                    <a:lumMod val="65000"/>
                    <a:lumOff val="35000"/>
                  </a:srgbClr>
                </a:solidFill>
                <a:latin typeface="Segoe UI"/>
              </a:rPr>
              <a:t> or </a:t>
            </a:r>
            <a:r>
              <a:rPr lang="en-US" sz="6000" spc="300" dirty="0">
                <a:solidFill>
                  <a:srgbClr val="00B050"/>
                </a:solidFill>
                <a:latin typeface="Segoe UI"/>
              </a:rPr>
              <a:t>development language </a:t>
            </a:r>
            <a:r>
              <a:rPr lang="en-US" sz="6000" spc="300" dirty="0">
                <a:solidFill>
                  <a:srgbClr val="353535">
                    <a:lumMod val="65000"/>
                    <a:lumOff val="35000"/>
                  </a:srgbClr>
                </a:solidFill>
                <a:latin typeface="Segoe UI"/>
              </a:rPr>
              <a:t>you pick the Microsoft Cloud Platform is here to help!</a:t>
            </a:r>
          </a:p>
        </p:txBody>
      </p:sp>
    </p:spTree>
    <p:extLst>
      <p:ext uri="{BB962C8B-B14F-4D97-AF65-F5344CB8AC3E}">
        <p14:creationId xmlns:p14="http://schemas.microsoft.com/office/powerpoint/2010/main" val="4211179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438120" y="1125343"/>
            <a:ext cx="11338166" cy="543031"/>
          </a:xfrm>
        </p:spPr>
        <p:txBody>
          <a:bodyPr/>
          <a:lstStyle/>
          <a:p>
            <a:r>
              <a:rPr lang="en-US"/>
              <a:t>Microsoft Azure is a powerful and flexible foundation for past, present, and future apps – easily build, manage, and deploy any application and any stack on a massive, global network using your favorite tools and frameworks.</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p:txBody>
          <a:bodyPr/>
          <a:lstStyle/>
          <a:p>
            <a:r>
              <a:rPr lang="en-US" spc="-98" dirty="0"/>
              <a:t>The Microsoft Cloud Platform</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462730" y="4496457"/>
            <a:ext cx="3459915" cy="1357140"/>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0">
                <a:ln>
                  <a:noFill/>
                </a:ln>
                <a:solidFill>
                  <a:srgbClr val="000000"/>
                </a:solidFill>
                <a:latin typeface="Segoe UI"/>
                <a:ea typeface="Segoe UI" pitchFamily="34" charset="0"/>
              </a:rPr>
              <a:t>Choice of IaaS, PaaS, public cloud or hybrid.</a:t>
            </a:r>
          </a:p>
          <a:p>
            <a:pPr defTabSz="913576" fontAlgn="base">
              <a:lnSpc>
                <a:spcPct val="100000"/>
              </a:lnSpc>
              <a:spcAft>
                <a:spcPts val="1175"/>
              </a:spcAft>
              <a:defRPr/>
            </a:pPr>
            <a:r>
              <a:rPr lang="en-US" sz="1371" spc="0">
                <a:ln>
                  <a:noFill/>
                </a:ln>
                <a:solidFill>
                  <a:srgbClr val="000000"/>
                </a:solidFill>
                <a:latin typeface="Segoe UI"/>
                <a:ea typeface="Segoe UI" pitchFamily="34" charset="0"/>
              </a:rPr>
              <a:t>Mirror or modernize app infrastructure with VMs, containers, microservices or serverless.</a:t>
            </a:r>
          </a:p>
          <a:p>
            <a:pPr defTabSz="913576" fontAlgn="base">
              <a:lnSpc>
                <a:spcPct val="100000"/>
              </a:lnSpc>
              <a:spcAft>
                <a:spcPts val="1175"/>
              </a:spcAft>
              <a:defRPr/>
            </a:pPr>
            <a:r>
              <a:rPr lang="en-US" sz="1371" spc="-10">
                <a:ln>
                  <a:noFill/>
                </a:ln>
                <a:solidFill>
                  <a:srgbClr val="000000"/>
                </a:solidFill>
                <a:latin typeface="Segoe UI"/>
                <a:ea typeface="Segoe UI" pitchFamily="34" charset="0"/>
              </a:rPr>
              <a:t>Supports all stages of the app modernization</a:t>
            </a:r>
            <a:r>
              <a:rPr lang="en-US" sz="1371" spc="0">
                <a:ln>
                  <a:noFill/>
                </a:ln>
                <a:solidFill>
                  <a:srgbClr val="000000"/>
                </a:solidFill>
                <a:latin typeface="Segoe UI"/>
                <a:ea typeface="Segoe UI" pitchFamily="34" charset="0"/>
              </a:rPr>
              <a:t> journey – from lift-and-shift to Cloud-Native.</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879943"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Flexible</a:t>
            </a:r>
          </a:p>
        </p:txBody>
      </p:sp>
      <p:sp>
        <p:nvSpPr>
          <p:cNvPr id="15" name="Oval 14">
            <a:extLst>
              <a:ext uri="{FF2B5EF4-FFF2-40B4-BE49-F238E27FC236}">
                <a16:creationId xmlns:a16="http://schemas.microsoft.com/office/drawing/2014/main" id="{FFEEC6AB-D0A4-4C4A-8414-5670C15B52C0}"/>
              </a:ext>
            </a:extLst>
          </p:cNvPr>
          <p:cNvSpPr/>
          <p:nvPr/>
        </p:nvSpPr>
        <p:spPr bwMode="auto">
          <a:xfrm>
            <a:off x="1460456"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5B5C9970-FB22-45F3-981B-FE05BCF7401A}"/>
              </a:ext>
            </a:extLst>
          </p:cNvPr>
          <p:cNvCxnSpPr>
            <a:cxnSpLocks/>
          </p:cNvCxnSpPr>
          <p:nvPr/>
        </p:nvCxnSpPr>
        <p:spPr>
          <a:xfrm flipV="1">
            <a:off x="456110" y="4300325"/>
            <a:ext cx="3473154" cy="0"/>
          </a:xfrm>
          <a:prstGeom prst="line">
            <a:avLst/>
          </a:prstGeom>
          <a:noFill/>
          <a:ln w="12700" cap="flat" cmpd="sng" algn="ctr">
            <a:solidFill>
              <a:srgbClr val="4DB0FF"/>
            </a:solidFill>
            <a:prstDash val="solid"/>
            <a:miter lim="800000"/>
          </a:ln>
          <a:effectLst/>
        </p:spPr>
      </p:cxn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4288208" y="4496454"/>
            <a:ext cx="3459915" cy="1445575"/>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20">
                <a:ln>
                  <a:noFill/>
                </a:ln>
                <a:solidFill>
                  <a:srgbClr val="000000"/>
                </a:solidFill>
                <a:latin typeface="Segoe UI"/>
                <a:ea typeface="Segoe UI" pitchFamily="34" charset="0"/>
              </a:rPr>
              <a:t>Instantly improve the performance,</a:t>
            </a:r>
            <a:r>
              <a:rPr lang="en-US" sz="1371" spc="0">
                <a:ln>
                  <a:noFill/>
                </a:ln>
                <a:solidFill>
                  <a:srgbClr val="000000"/>
                </a:solidFill>
                <a:latin typeface="Segoe UI"/>
                <a:ea typeface="Segoe UI" pitchFamily="34" charset="0"/>
              </a:rPr>
              <a:t> scalability and resiliency of your apps by moving them to the cloud.</a:t>
            </a:r>
          </a:p>
          <a:p>
            <a:pPr defTabSz="913576" fontAlgn="base">
              <a:lnSpc>
                <a:spcPct val="100000"/>
              </a:lnSpc>
              <a:spcAft>
                <a:spcPts val="1175"/>
              </a:spcAft>
              <a:defRPr/>
            </a:pPr>
            <a:r>
              <a:rPr lang="en-US" sz="1371" spc="0">
                <a:ln>
                  <a:noFill/>
                </a:ln>
                <a:solidFill>
                  <a:srgbClr val="000000"/>
                </a:solidFill>
                <a:latin typeface="Segoe UI"/>
                <a:ea typeface="Segoe UI" pitchFamily="34" charset="0"/>
              </a:rPr>
              <a:t>Increase business agility with Cloud-Native </a:t>
            </a:r>
            <a:r>
              <a:rPr lang="en-US" sz="1371" spc="69">
                <a:ln>
                  <a:noFill/>
                </a:ln>
                <a:solidFill>
                  <a:srgbClr val="000000"/>
                </a:solidFill>
                <a:latin typeface="Segoe UI"/>
                <a:ea typeface="Segoe UI" pitchFamily="34" charset="0"/>
              </a:rPr>
              <a:t>capabilities and built-in DevOps for</a:t>
            </a:r>
            <a:r>
              <a:rPr lang="en-US" sz="1371" spc="0">
                <a:ln>
                  <a:noFill/>
                </a:ln>
                <a:solidFill>
                  <a:srgbClr val="000000"/>
                </a:solidFill>
                <a:latin typeface="Segoe UI"/>
                <a:ea typeface="Segoe UI" pitchFamily="34" charset="0"/>
              </a:rPr>
              <a:t> continuous innovation.</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4705421"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Powerful</a:t>
            </a:r>
          </a:p>
        </p:txBody>
      </p:sp>
      <p:sp>
        <p:nvSpPr>
          <p:cNvPr id="37" name="Oval 36">
            <a:extLst>
              <a:ext uri="{FF2B5EF4-FFF2-40B4-BE49-F238E27FC236}">
                <a16:creationId xmlns:a16="http://schemas.microsoft.com/office/drawing/2014/main" id="{2C6F3BAA-271E-4EC7-B804-92931A4C008D}"/>
              </a:ext>
            </a:extLst>
          </p:cNvPr>
          <p:cNvSpPr/>
          <p:nvPr/>
        </p:nvSpPr>
        <p:spPr bwMode="auto">
          <a:xfrm>
            <a:off x="5285934"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a:solidFill>
                <a:srgbClr val="0078D7"/>
              </a:solidFill>
              <a:latin typeface="Segoe UI Semilight"/>
              <a:cs typeface="Segoe UI" pitchFamily="34" charset="0"/>
            </a:endParaRPr>
          </a:p>
        </p:txBody>
      </p:sp>
      <p:cxnSp>
        <p:nvCxnSpPr>
          <p:cNvPr id="36" name="Straight Connector 35">
            <a:extLst>
              <a:ext uri="{FF2B5EF4-FFF2-40B4-BE49-F238E27FC236}">
                <a16:creationId xmlns:a16="http://schemas.microsoft.com/office/drawing/2014/main" id="{CA6AFC63-E8ED-4339-9E00-E2C01CEBBB00}"/>
              </a:ext>
            </a:extLst>
          </p:cNvPr>
          <p:cNvCxnSpPr>
            <a:cxnSpLocks/>
          </p:cNvCxnSpPr>
          <p:nvPr/>
        </p:nvCxnSpPr>
        <p:spPr>
          <a:xfrm flipV="1">
            <a:off x="4281588" y="4300325"/>
            <a:ext cx="3473154" cy="0"/>
          </a:xfrm>
          <a:prstGeom prst="line">
            <a:avLst/>
          </a:prstGeom>
          <a:noFill/>
          <a:ln w="12700" cap="flat" cmpd="sng" algn="ctr">
            <a:solidFill>
              <a:srgbClr val="4DB0FF"/>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8113688" y="4496454"/>
            <a:ext cx="3459915" cy="1417359"/>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0">
                <a:ln>
                  <a:noFill/>
                </a:ln>
                <a:solidFill>
                  <a:srgbClr val="000000"/>
                </a:solidFill>
                <a:latin typeface="Segoe UI"/>
                <a:ea typeface="Segoe UI" pitchFamily="34" charset="0"/>
              </a:rPr>
              <a:t>Bring your stack, we bring a cloud that runs any app, on any platform, and any language.</a:t>
            </a:r>
          </a:p>
          <a:p>
            <a:pPr defTabSz="913576" fontAlgn="base">
              <a:lnSpc>
                <a:spcPct val="100000"/>
              </a:lnSpc>
              <a:spcAft>
                <a:spcPts val="1175"/>
              </a:spcAft>
              <a:defRPr/>
            </a:pPr>
            <a:r>
              <a:rPr lang="en-US" sz="1371" spc="20">
                <a:ln>
                  <a:noFill/>
                </a:ln>
                <a:solidFill>
                  <a:srgbClr val="000000"/>
                </a:solidFill>
                <a:latin typeface="Segoe UI"/>
                <a:ea typeface="Segoe UI" pitchFamily="34" charset="0"/>
              </a:rPr>
              <a:t>Build applications using the language and</a:t>
            </a:r>
            <a:r>
              <a:rPr lang="en-US" sz="1371" spc="0">
                <a:ln>
                  <a:noFill/>
                </a:ln>
                <a:solidFill>
                  <a:srgbClr val="000000"/>
                </a:solidFill>
                <a:latin typeface="Segoe UI"/>
                <a:ea typeface="Segoe UI" pitchFamily="34" charset="0"/>
              </a:rPr>
              <a:t> tools of your choice - Azure supports what </a:t>
            </a:r>
            <a:r>
              <a:rPr lang="en-US" sz="1371" spc="-10">
                <a:ln>
                  <a:noFill/>
                </a:ln>
                <a:solidFill>
                  <a:srgbClr val="000000"/>
                </a:solidFill>
                <a:latin typeface="Segoe UI"/>
                <a:ea typeface="Segoe UI" pitchFamily="34" charset="0"/>
              </a:rPr>
              <a:t>you already use and love so you can get up</a:t>
            </a:r>
            <a:r>
              <a:rPr lang="en-US" sz="1371" spc="0">
                <a:ln>
                  <a:noFill/>
                </a:ln>
                <a:solidFill>
                  <a:srgbClr val="000000"/>
                </a:solidFill>
                <a:latin typeface="Segoe UI"/>
                <a:ea typeface="Segoe UI" pitchFamily="34" charset="0"/>
              </a:rPr>
              <a:t> and running fast – just bring code.</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8530900"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Open</a:t>
            </a:r>
          </a:p>
        </p:txBody>
      </p:sp>
      <p:sp>
        <p:nvSpPr>
          <p:cNvPr id="44" name="Oval 43">
            <a:extLst>
              <a:ext uri="{FF2B5EF4-FFF2-40B4-BE49-F238E27FC236}">
                <a16:creationId xmlns:a16="http://schemas.microsoft.com/office/drawing/2014/main" id="{AD027C5B-353E-40A6-9A40-8A73114B3900}"/>
              </a:ext>
            </a:extLst>
          </p:cNvPr>
          <p:cNvSpPr/>
          <p:nvPr/>
        </p:nvSpPr>
        <p:spPr bwMode="auto">
          <a:xfrm>
            <a:off x="9111414"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err="1">
              <a:solidFill>
                <a:srgbClr val="0078D7"/>
              </a:solidFill>
              <a:latin typeface="Segoe UI Semilight"/>
              <a:cs typeface="Segoe UI" pitchFamily="34" charset="0"/>
            </a:endParaRPr>
          </a:p>
        </p:txBody>
      </p:sp>
      <p:cxnSp>
        <p:nvCxnSpPr>
          <p:cNvPr id="43" name="Straight Connector 42">
            <a:extLst>
              <a:ext uri="{FF2B5EF4-FFF2-40B4-BE49-F238E27FC236}">
                <a16:creationId xmlns:a16="http://schemas.microsoft.com/office/drawing/2014/main" id="{E882D304-9AFA-42FC-BB57-B9E04FC77B72}"/>
              </a:ext>
            </a:extLst>
          </p:cNvPr>
          <p:cNvCxnSpPr>
            <a:cxnSpLocks/>
          </p:cNvCxnSpPr>
          <p:nvPr/>
        </p:nvCxnSpPr>
        <p:spPr>
          <a:xfrm flipV="1">
            <a:off x="8107068" y="4300325"/>
            <a:ext cx="3473154" cy="0"/>
          </a:xfrm>
          <a:prstGeom prst="line">
            <a:avLst/>
          </a:prstGeom>
          <a:noFill/>
          <a:ln w="12700" cap="flat" cmpd="sng" algn="ctr">
            <a:solidFill>
              <a:srgbClr val="4DB0FF"/>
            </a:solidFill>
            <a:prstDash val="solid"/>
            <a:miter lim="800000"/>
          </a:ln>
          <a:effectLst/>
        </p:spPr>
      </p:cxnSp>
      <p:grpSp>
        <p:nvGrpSpPr>
          <p:cNvPr id="22" name="Group 21">
            <a:extLst>
              <a:ext uri="{FF2B5EF4-FFF2-40B4-BE49-F238E27FC236}">
                <a16:creationId xmlns:a16="http://schemas.microsoft.com/office/drawing/2014/main" id="{9AD038E7-F60D-4559-B89F-1B4FFF091319}"/>
              </a:ext>
            </a:extLst>
          </p:cNvPr>
          <p:cNvGrpSpPr/>
          <p:nvPr/>
        </p:nvGrpSpPr>
        <p:grpSpPr>
          <a:xfrm>
            <a:off x="1800225" y="2382491"/>
            <a:ext cx="798977" cy="1114710"/>
            <a:chOff x="9095124" y="3288299"/>
            <a:chExt cx="916056" cy="1382083"/>
          </a:xfrm>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no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576" y="4443021"/>
              <a:ext cx="97181" cy="227361"/>
              <a:chOff x="4064485" y="1802065"/>
              <a:chExt cx="240628" cy="227361"/>
            </a:xfrm>
            <a:no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noAutofit/>
            </a:bodyPr>
            <a:lstStyle/>
            <a:p>
              <a:pPr defTabSz="896214">
                <a:defRPr/>
              </a:pPr>
              <a:endParaRPr lang="en-US" sz="1836" kern="0">
                <a:solidFill>
                  <a:srgbClr val="505050"/>
                </a:solidFill>
                <a:latin typeface="Segoe UI"/>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grpSp>
      <p:sp>
        <p:nvSpPr>
          <p:cNvPr id="93" name="speedometer_2">
            <a:extLst>
              <a:ext uri="{FF2B5EF4-FFF2-40B4-BE49-F238E27FC236}">
                <a16:creationId xmlns:a16="http://schemas.microsoft.com/office/drawing/2014/main" id="{D9E36D5C-5F63-4FE0-91B5-CA2099DB7621}"/>
              </a:ext>
            </a:extLst>
          </p:cNvPr>
          <p:cNvSpPr>
            <a:spLocks noChangeAspect="1" noEditPoints="1"/>
          </p:cNvSpPr>
          <p:nvPr/>
        </p:nvSpPr>
        <p:spPr bwMode="auto">
          <a:xfrm>
            <a:off x="5617516" y="2428320"/>
            <a:ext cx="787073" cy="787073"/>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kern="0">
              <a:solidFill>
                <a:srgbClr val="505050"/>
              </a:solidFill>
              <a:latin typeface="Segoe UI Semilight"/>
            </a:endParaRPr>
          </a:p>
        </p:txBody>
      </p:sp>
      <p:sp>
        <p:nvSpPr>
          <p:cNvPr id="94" name="DeveloperTools_EC7A">
            <a:extLst>
              <a:ext uri="{FF2B5EF4-FFF2-40B4-BE49-F238E27FC236}">
                <a16:creationId xmlns:a16="http://schemas.microsoft.com/office/drawing/2014/main" id="{E3A9CCC7-501F-4CC8-80D2-7E8223FCAD34}"/>
              </a:ext>
            </a:extLst>
          </p:cNvPr>
          <p:cNvSpPr>
            <a:spLocks noChangeAspect="1" noEditPoints="1"/>
          </p:cNvSpPr>
          <p:nvPr/>
        </p:nvSpPr>
        <p:spPr bwMode="auto">
          <a:xfrm>
            <a:off x="9599507" y="2444291"/>
            <a:ext cx="488278" cy="76935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a:solidFill>
                <a:srgbClr val="0078D7"/>
              </a:solidFill>
              <a:latin typeface="Segoe UI Semilight"/>
            </a:endParaRPr>
          </a:p>
        </p:txBody>
      </p:sp>
    </p:spTree>
    <p:extLst>
      <p:ext uri="{BB962C8B-B14F-4D97-AF65-F5344CB8AC3E}">
        <p14:creationId xmlns:p14="http://schemas.microsoft.com/office/powerpoint/2010/main" val="27496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 Placeholder 3">
            <a:extLst>
              <a:ext uri="{FF2B5EF4-FFF2-40B4-BE49-F238E27FC236}">
                <a16:creationId xmlns:a16="http://schemas.microsoft.com/office/drawing/2014/main" id="{0149B464-91A1-4A25-9C49-B11BAEAA6CDA}"/>
              </a:ext>
            </a:extLst>
          </p:cNvPr>
          <p:cNvSpPr>
            <a:spLocks noGrp="1"/>
          </p:cNvSpPr>
          <p:nvPr>
            <p:ph type="body" sz="quarter" idx="10"/>
          </p:nvPr>
        </p:nvSpPr>
        <p:spPr>
          <a:xfrm>
            <a:off x="584833" y="3535513"/>
            <a:ext cx="3722024" cy="1560492"/>
          </a:xfrm>
        </p:spPr>
        <p:txBody>
          <a:bodyPr/>
          <a:lstStyle/>
          <a:p>
            <a:r>
              <a:rPr lang="en-US" sz="2353"/>
              <a:t>Microsoft Azure is the cloud with DevOps tooling built in</a:t>
            </a:r>
          </a:p>
          <a:p>
            <a:endParaRPr lang="en-US" sz="2353"/>
          </a:p>
        </p:txBody>
      </p:sp>
      <p:sp>
        <p:nvSpPr>
          <p:cNvPr id="45" name="Rectangle 44">
            <a:extLst>
              <a:ext uri="{FF2B5EF4-FFF2-40B4-BE49-F238E27FC236}">
                <a16:creationId xmlns:a16="http://schemas.microsoft.com/office/drawing/2014/main" id="{16362898-DD89-4EB6-92D4-1EEF1CE1EF77}"/>
              </a:ext>
            </a:extLst>
          </p:cNvPr>
          <p:cNvSpPr/>
          <p:nvPr/>
        </p:nvSpPr>
        <p:spPr bwMode="auto">
          <a:xfrm>
            <a:off x="4339298" y="5224259"/>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algn="ctr" defTabSz="931745" fontAlgn="base">
              <a:spcBef>
                <a:spcPct val="0"/>
              </a:spcBef>
              <a:spcAft>
                <a:spcPct val="0"/>
              </a:spcAft>
              <a:defRPr/>
            </a:pPr>
            <a:endParaRPr lang="en-US" sz="1200" kern="0">
              <a:gradFill>
                <a:gsLst>
                  <a:gs pos="9735">
                    <a:srgbClr val="1A1A1A"/>
                  </a:gs>
                  <a:gs pos="41204">
                    <a:srgbClr val="1A1A1A"/>
                  </a:gs>
                </a:gsLst>
                <a:lin ang="5400000" scaled="1"/>
              </a:gradFill>
              <a:latin typeface="Segoe UI"/>
            </a:endParaRPr>
          </a:p>
        </p:txBody>
      </p:sp>
      <p:sp>
        <p:nvSpPr>
          <p:cNvPr id="47" name="Oval 46">
            <a:extLst>
              <a:ext uri="{FF2B5EF4-FFF2-40B4-BE49-F238E27FC236}">
                <a16:creationId xmlns:a16="http://schemas.microsoft.com/office/drawing/2014/main" id="{F011B892-E7A9-4560-A343-0713EAD12AFD}"/>
              </a:ext>
            </a:extLst>
          </p:cNvPr>
          <p:cNvSpPr/>
          <p:nvPr/>
        </p:nvSpPr>
        <p:spPr bwMode="auto">
          <a:xfrm>
            <a:off x="5693004" y="1693405"/>
            <a:ext cx="4673568" cy="4673568"/>
          </a:xfrm>
          <a:prstGeom prst="ellipse">
            <a:avLst/>
          </a:prstGeom>
          <a:solidFill>
            <a:srgbClr val="208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4EFB0604-B7AD-4560-9789-2E4E24464C08}"/>
              </a:ext>
            </a:extLst>
          </p:cNvPr>
          <p:cNvSpPr/>
          <p:nvPr/>
        </p:nvSpPr>
        <p:spPr bwMode="auto">
          <a:xfrm>
            <a:off x="5973799" y="1974200"/>
            <a:ext cx="4111978" cy="4111978"/>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grpSp>
        <p:nvGrpSpPr>
          <p:cNvPr id="59" name="Group 58">
            <a:extLst>
              <a:ext uri="{FF2B5EF4-FFF2-40B4-BE49-F238E27FC236}">
                <a16:creationId xmlns:a16="http://schemas.microsoft.com/office/drawing/2014/main" id="{3249D612-CD66-4948-8178-1B3C98FF8FFA}"/>
              </a:ext>
            </a:extLst>
          </p:cNvPr>
          <p:cNvGrpSpPr/>
          <p:nvPr/>
        </p:nvGrpSpPr>
        <p:grpSpPr>
          <a:xfrm rot="13765054">
            <a:off x="9637649" y="2783509"/>
            <a:ext cx="221311" cy="185376"/>
            <a:chOff x="5899816" y="2353437"/>
            <a:chExt cx="250241" cy="209609"/>
          </a:xfrm>
          <a:solidFill>
            <a:srgbClr val="2089D9"/>
          </a:solidFill>
        </p:grpSpPr>
        <p:sp>
          <p:nvSpPr>
            <p:cNvPr id="62" name="Rectangle 61">
              <a:extLst>
                <a:ext uri="{FF2B5EF4-FFF2-40B4-BE49-F238E27FC236}">
                  <a16:creationId xmlns:a16="http://schemas.microsoft.com/office/drawing/2014/main" id="{8F9F9306-CBA3-4961-897B-389B914A411B}"/>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13">
              <a:extLst>
                <a:ext uri="{FF2B5EF4-FFF2-40B4-BE49-F238E27FC236}">
                  <a16:creationId xmlns:a16="http://schemas.microsoft.com/office/drawing/2014/main" id="{2F8CCB56-3061-48C3-8DEB-E5C510975200}"/>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90346766-19A2-4263-9804-2B121BF5A215}"/>
              </a:ext>
            </a:extLst>
          </p:cNvPr>
          <p:cNvGrpSpPr/>
          <p:nvPr/>
        </p:nvGrpSpPr>
        <p:grpSpPr>
          <a:xfrm rot="7370490">
            <a:off x="6202550" y="2803890"/>
            <a:ext cx="221311" cy="185376"/>
            <a:chOff x="5899816" y="2353437"/>
            <a:chExt cx="250241" cy="209609"/>
          </a:xfrm>
          <a:solidFill>
            <a:srgbClr val="2089D9"/>
          </a:solidFill>
        </p:grpSpPr>
        <p:sp>
          <p:nvSpPr>
            <p:cNvPr id="71" name="Rectangle 70">
              <a:extLst>
                <a:ext uri="{FF2B5EF4-FFF2-40B4-BE49-F238E27FC236}">
                  <a16:creationId xmlns:a16="http://schemas.microsoft.com/office/drawing/2014/main" id="{0012BBF2-93E8-40A7-9693-8E2440BB0EA7}"/>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13">
              <a:extLst>
                <a:ext uri="{FF2B5EF4-FFF2-40B4-BE49-F238E27FC236}">
                  <a16:creationId xmlns:a16="http://schemas.microsoft.com/office/drawing/2014/main" id="{C5DA8A44-F169-4B80-9798-DB41FEE63AFA}"/>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23F858B6-185C-48F8-AD3F-DDB90688410F}"/>
              </a:ext>
            </a:extLst>
          </p:cNvPr>
          <p:cNvGrpSpPr/>
          <p:nvPr/>
        </p:nvGrpSpPr>
        <p:grpSpPr>
          <a:xfrm>
            <a:off x="7954216" y="6003839"/>
            <a:ext cx="221311" cy="185376"/>
            <a:chOff x="5899816" y="2353437"/>
            <a:chExt cx="250241" cy="209609"/>
          </a:xfrm>
          <a:solidFill>
            <a:srgbClr val="2089D9"/>
          </a:solidFill>
        </p:grpSpPr>
        <p:sp>
          <p:nvSpPr>
            <p:cNvPr id="74" name="Rectangle 73">
              <a:extLst>
                <a:ext uri="{FF2B5EF4-FFF2-40B4-BE49-F238E27FC236}">
                  <a16:creationId xmlns:a16="http://schemas.microsoft.com/office/drawing/2014/main" id="{7ACF9DA4-272B-45C1-A1E0-AFC36F684D4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13">
              <a:extLst>
                <a:ext uri="{FF2B5EF4-FFF2-40B4-BE49-F238E27FC236}">
                  <a16:creationId xmlns:a16="http://schemas.microsoft.com/office/drawing/2014/main" id="{AB895DF5-9299-4890-B6C0-D0928C603EC1}"/>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6" name="Rectangle 75">
            <a:extLst>
              <a:ext uri="{FF2B5EF4-FFF2-40B4-BE49-F238E27FC236}">
                <a16:creationId xmlns:a16="http://schemas.microsoft.com/office/drawing/2014/main" id="{8F639AFC-E521-4FF8-8738-62BFBA217797}"/>
              </a:ext>
            </a:extLst>
          </p:cNvPr>
          <p:cNvSpPr/>
          <p:nvPr/>
        </p:nvSpPr>
        <p:spPr bwMode="auto">
          <a:xfrm>
            <a:off x="7294095" y="380754"/>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algn="ctr" defTabSz="931745" fontAlgn="base">
              <a:spcBef>
                <a:spcPct val="0"/>
              </a:spcBef>
              <a:spcAft>
                <a:spcPct val="0"/>
              </a:spcAft>
              <a:defRPr/>
            </a:pPr>
            <a:r>
              <a:rPr lang="en-US" sz="1400" kern="0">
                <a:gradFill>
                  <a:gsLst>
                    <a:gs pos="9735">
                      <a:srgbClr val="0078D4"/>
                    </a:gs>
                    <a:gs pos="41204">
                      <a:srgbClr val="0078D4"/>
                    </a:gs>
                  </a:gsLst>
                  <a:lin ang="5400000" scaled="1"/>
                </a:gradFill>
                <a:latin typeface="Segoe UI Semibold"/>
              </a:rPr>
              <a:t>Develop</a:t>
            </a:r>
          </a:p>
        </p:txBody>
      </p:sp>
      <p:sp>
        <p:nvSpPr>
          <p:cNvPr id="77" name="Rectangle 76">
            <a:extLst>
              <a:ext uri="{FF2B5EF4-FFF2-40B4-BE49-F238E27FC236}">
                <a16:creationId xmlns:a16="http://schemas.microsoft.com/office/drawing/2014/main" id="{B9043793-C609-4510-849A-4C7AF888D1C1}"/>
              </a:ext>
            </a:extLst>
          </p:cNvPr>
          <p:cNvSpPr/>
          <p:nvPr/>
        </p:nvSpPr>
        <p:spPr bwMode="auto">
          <a:xfrm>
            <a:off x="7294095" y="542363"/>
            <a:ext cx="1306739" cy="8179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algn="ctr" defTabSz="931745" fontAlgn="base">
              <a:lnSpc>
                <a:spcPct val="90000"/>
              </a:lnSpc>
              <a:spcBef>
                <a:spcPts val="400"/>
              </a:spcBef>
              <a:spcAft>
                <a:spcPct val="0"/>
              </a:spcAft>
              <a:defRPr/>
            </a:pPr>
            <a:r>
              <a:rPr lang="en-GB" sz="1200" kern="0" dirty="0">
                <a:gradFill>
                  <a:gsLst>
                    <a:gs pos="9735">
                      <a:srgbClr val="1A1A1A"/>
                    </a:gs>
                    <a:gs pos="41204">
                      <a:srgbClr val="1A1A1A"/>
                    </a:gs>
                  </a:gsLst>
                  <a:lin ang="5400000" scaled="1"/>
                </a:gradFill>
                <a:latin typeface="Segoe UI"/>
              </a:rPr>
              <a:t>GitHub</a:t>
            </a:r>
            <a:endParaRPr lang="en-US" sz="1200" kern="0" dirty="0">
              <a:gradFill>
                <a:gsLst>
                  <a:gs pos="9735">
                    <a:srgbClr val="1A1A1A"/>
                  </a:gs>
                  <a:gs pos="41204">
                    <a:srgbClr val="1A1A1A"/>
                  </a:gs>
                </a:gsLst>
                <a:lin ang="5400000" scaled="1"/>
              </a:gradFill>
              <a:latin typeface="Segoe UI"/>
            </a:endParaRPr>
          </a:p>
          <a:p>
            <a:pPr algn="ctr" defTabSz="931745" fontAlgn="base">
              <a:lnSpc>
                <a:spcPct val="90000"/>
              </a:lnSpc>
              <a:spcBef>
                <a:spcPts val="400"/>
              </a:spcBef>
              <a:spcAft>
                <a:spcPct val="0"/>
              </a:spcAft>
              <a:defRPr/>
            </a:pPr>
            <a:r>
              <a:rPr lang="en-US" sz="1200" kern="0" dirty="0">
                <a:gradFill>
                  <a:gsLst>
                    <a:gs pos="9735">
                      <a:srgbClr val="1A1A1A"/>
                    </a:gs>
                    <a:gs pos="41204">
                      <a:srgbClr val="1A1A1A"/>
                    </a:gs>
                  </a:gsLst>
                  <a:lin ang="5400000" scaled="1"/>
                </a:gradFill>
                <a:latin typeface="Segoe UI"/>
              </a:rPr>
              <a:t>Visual Studio</a:t>
            </a:r>
          </a:p>
          <a:p>
            <a:pPr algn="ctr" defTabSz="931745" fontAlgn="base">
              <a:lnSpc>
                <a:spcPct val="90000"/>
              </a:lnSpc>
              <a:spcBef>
                <a:spcPts val="400"/>
              </a:spcBef>
              <a:spcAft>
                <a:spcPct val="0"/>
              </a:spcAft>
              <a:defRPr/>
            </a:pPr>
            <a:r>
              <a:rPr lang="en-US" sz="1200" kern="0" dirty="0">
                <a:gradFill>
                  <a:gsLst>
                    <a:gs pos="9735">
                      <a:srgbClr val="1A1A1A"/>
                    </a:gs>
                    <a:gs pos="41204">
                      <a:srgbClr val="1A1A1A"/>
                    </a:gs>
                  </a:gsLst>
                  <a:lin ang="5400000" scaled="1"/>
                </a:gradFill>
              </a:rPr>
              <a:t>Visual Studio Code</a:t>
            </a:r>
          </a:p>
        </p:txBody>
      </p:sp>
      <p:sp>
        <p:nvSpPr>
          <p:cNvPr id="78" name="Oval 77">
            <a:extLst>
              <a:ext uri="{FF2B5EF4-FFF2-40B4-BE49-F238E27FC236}">
                <a16:creationId xmlns:a16="http://schemas.microsoft.com/office/drawing/2014/main" id="{8FB51851-700D-4823-9E5F-1B176E5EDB8D}"/>
              </a:ext>
            </a:extLst>
          </p:cNvPr>
          <p:cNvSpPr/>
          <p:nvPr/>
        </p:nvSpPr>
        <p:spPr bwMode="auto">
          <a:xfrm>
            <a:off x="6208444" y="2208845"/>
            <a:ext cx="3642689" cy="3642689"/>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79" name="Rectangle 78">
            <a:extLst>
              <a:ext uri="{FF2B5EF4-FFF2-40B4-BE49-F238E27FC236}">
                <a16:creationId xmlns:a16="http://schemas.microsoft.com/office/drawing/2014/main" id="{43A21A3C-DCAB-40E5-A8F3-F65E14BC2D13}"/>
              </a:ext>
            </a:extLst>
          </p:cNvPr>
          <p:cNvSpPr/>
          <p:nvPr/>
        </p:nvSpPr>
        <p:spPr bwMode="auto">
          <a:xfrm>
            <a:off x="4422275" y="4980642"/>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algn="r" defTabSz="931745" fontAlgn="base">
              <a:spcBef>
                <a:spcPct val="0"/>
              </a:spcBef>
              <a:spcAft>
                <a:spcPct val="0"/>
              </a:spcAft>
              <a:defRPr/>
            </a:pPr>
            <a:r>
              <a:rPr lang="en-US" sz="1400" kern="0">
                <a:gradFill>
                  <a:gsLst>
                    <a:gs pos="9735">
                      <a:srgbClr val="0078D4"/>
                    </a:gs>
                    <a:gs pos="41204">
                      <a:srgbClr val="0078D4"/>
                    </a:gs>
                  </a:gsLst>
                  <a:lin ang="5400000" scaled="1"/>
                </a:gradFill>
                <a:latin typeface="Segoe UI Semibold"/>
              </a:rPr>
              <a:t>Operate</a:t>
            </a:r>
          </a:p>
        </p:txBody>
      </p:sp>
      <p:sp>
        <p:nvSpPr>
          <p:cNvPr id="80" name="Oval 79">
            <a:extLst>
              <a:ext uri="{FF2B5EF4-FFF2-40B4-BE49-F238E27FC236}">
                <a16:creationId xmlns:a16="http://schemas.microsoft.com/office/drawing/2014/main" id="{7C152005-41EE-45BB-AAD4-1A61B75C38A4}"/>
              </a:ext>
            </a:extLst>
          </p:cNvPr>
          <p:cNvSpPr/>
          <p:nvPr/>
        </p:nvSpPr>
        <p:spPr bwMode="auto">
          <a:xfrm>
            <a:off x="5739010" y="4671605"/>
            <a:ext cx="950538" cy="950538"/>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grpSp>
        <p:nvGrpSpPr>
          <p:cNvPr id="83" name="Group 82">
            <a:extLst>
              <a:ext uri="{FF2B5EF4-FFF2-40B4-BE49-F238E27FC236}">
                <a16:creationId xmlns:a16="http://schemas.microsoft.com/office/drawing/2014/main" id="{F7F839E7-376B-436E-8C0D-A75E75C22EA0}"/>
              </a:ext>
            </a:extLst>
          </p:cNvPr>
          <p:cNvGrpSpPr/>
          <p:nvPr/>
        </p:nvGrpSpPr>
        <p:grpSpPr>
          <a:xfrm>
            <a:off x="7554520" y="1408505"/>
            <a:ext cx="950538" cy="950538"/>
            <a:chOff x="7709560" y="946149"/>
            <a:chExt cx="950808" cy="950808"/>
          </a:xfrm>
        </p:grpSpPr>
        <p:sp>
          <p:nvSpPr>
            <p:cNvPr id="84" name="Oval 83">
              <a:extLst>
                <a:ext uri="{FF2B5EF4-FFF2-40B4-BE49-F238E27FC236}">
                  <a16:creationId xmlns:a16="http://schemas.microsoft.com/office/drawing/2014/main" id="{A922569D-27FD-4E28-9641-D4D322FEB4CA}"/>
                </a:ext>
              </a:extLst>
            </p:cNvPr>
            <p:cNvSpPr/>
            <p:nvPr/>
          </p:nvSpPr>
          <p:spPr bwMode="auto">
            <a:xfrm>
              <a:off x="7709560" y="946149"/>
              <a:ext cx="950808" cy="950808"/>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85" name="tool">
              <a:extLst>
                <a:ext uri="{FF2B5EF4-FFF2-40B4-BE49-F238E27FC236}">
                  <a16:creationId xmlns:a16="http://schemas.microsoft.com/office/drawing/2014/main" id="{B6B625B5-9FE5-4A41-97EE-23C0704E442F}"/>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86" name="Rectangle 85">
            <a:extLst>
              <a:ext uri="{FF2B5EF4-FFF2-40B4-BE49-F238E27FC236}">
                <a16:creationId xmlns:a16="http://schemas.microsoft.com/office/drawing/2014/main" id="{05F7CC2E-44DC-454A-A3F2-2BE3DE2D123A}"/>
              </a:ext>
            </a:extLst>
          </p:cNvPr>
          <p:cNvSpPr/>
          <p:nvPr/>
        </p:nvSpPr>
        <p:spPr bwMode="auto">
          <a:xfrm>
            <a:off x="10299648" y="4980642"/>
            <a:ext cx="1306739" cy="273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1400" kern="0">
                <a:gradFill>
                  <a:gsLst>
                    <a:gs pos="9735">
                      <a:srgbClr val="0078D4"/>
                    </a:gs>
                    <a:gs pos="41204">
                      <a:srgbClr val="0078D4"/>
                    </a:gs>
                  </a:gsLst>
                  <a:lin ang="5400000" scaled="1"/>
                </a:gradFill>
                <a:latin typeface="Segoe UI Semibold"/>
              </a:rPr>
              <a:t>Deliver</a:t>
            </a:r>
          </a:p>
        </p:txBody>
      </p:sp>
      <p:sp>
        <p:nvSpPr>
          <p:cNvPr id="88" name="algorithm">
            <a:extLst>
              <a:ext uri="{FF2B5EF4-FFF2-40B4-BE49-F238E27FC236}">
                <a16:creationId xmlns:a16="http://schemas.microsoft.com/office/drawing/2014/main" id="{86F5B232-3424-4173-A5FE-A9858058997B}"/>
              </a:ext>
            </a:extLst>
          </p:cNvPr>
          <p:cNvSpPr>
            <a:spLocks noChangeAspect="1" noEditPoints="1"/>
          </p:cNvSpPr>
          <p:nvPr/>
        </p:nvSpPr>
        <p:spPr bwMode="auto">
          <a:xfrm>
            <a:off x="5979184" y="4966093"/>
            <a:ext cx="417954" cy="36156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09" tIns="43905" rIns="87809" bIns="43905" numCol="1" anchor="t" anchorCtr="0" compatLnSpc="1">
            <a:prstTxWarp prst="textNoShape">
              <a:avLst/>
            </a:prstTxWarp>
          </a:bodyPr>
          <a:lstStyle/>
          <a:p>
            <a:pPr defTabSz="895644">
              <a:defRPr/>
            </a:pPr>
            <a:endParaRPr lang="en-US" sz="1727">
              <a:gradFill>
                <a:gsLst>
                  <a:gs pos="0">
                    <a:srgbClr val="505050"/>
                  </a:gs>
                  <a:gs pos="100000">
                    <a:srgbClr val="505050"/>
                  </a:gs>
                </a:gsLst>
              </a:gradFill>
              <a:latin typeface="Segoe UI Semilight"/>
            </a:endParaRPr>
          </a:p>
        </p:txBody>
      </p:sp>
      <p:sp>
        <p:nvSpPr>
          <p:cNvPr id="89" name="Rectangle 88">
            <a:extLst>
              <a:ext uri="{FF2B5EF4-FFF2-40B4-BE49-F238E27FC236}">
                <a16:creationId xmlns:a16="http://schemas.microsoft.com/office/drawing/2014/main" id="{53B94E38-7477-46FD-AB6A-BCF506678AE9}"/>
              </a:ext>
            </a:extLst>
          </p:cNvPr>
          <p:cNvSpPr/>
          <p:nvPr/>
        </p:nvSpPr>
        <p:spPr bwMode="auto">
          <a:xfrm>
            <a:off x="10276533" y="5146875"/>
            <a:ext cx="1306739" cy="13411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rPr>
              <a:t>Azure </a:t>
            </a:r>
            <a:r>
              <a:rPr lang="fr-FR" sz="1200" kern="0" err="1">
                <a:gradFill>
                  <a:gsLst>
                    <a:gs pos="9735">
                      <a:srgbClr val="1A1A1A"/>
                    </a:gs>
                    <a:gs pos="41204">
                      <a:srgbClr val="1A1A1A"/>
                    </a:gs>
                  </a:gsLst>
                  <a:lin ang="5400000" scaled="1"/>
                </a:gradFill>
              </a:rPr>
              <a:t>Boards</a:t>
            </a:r>
            <a:endParaRPr lang="fr-FR" sz="1200" kern="0">
              <a:gradFill>
                <a:gsLst>
                  <a:gs pos="9735">
                    <a:srgbClr val="1A1A1A"/>
                  </a:gs>
                  <a:gs pos="41204">
                    <a:srgbClr val="1A1A1A"/>
                  </a:gs>
                </a:gsLst>
                <a:lin ang="5400000" scaled="1"/>
              </a:gradFill>
            </a:endParaRP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rPr>
              <a:t>Azure Repos</a:t>
            </a: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Pipelines</a:t>
            </a: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a:t>
            </a:r>
            <a:r>
              <a:rPr lang="fr-FR" sz="1200" kern="0" err="1">
                <a:gradFill>
                  <a:gsLst>
                    <a:gs pos="9735">
                      <a:srgbClr val="1A1A1A"/>
                    </a:gs>
                    <a:gs pos="41204">
                      <a:srgbClr val="1A1A1A"/>
                    </a:gs>
                  </a:gsLst>
                  <a:lin ang="5400000" scaled="1"/>
                </a:gradFill>
                <a:latin typeface="Segoe UI"/>
              </a:rPr>
              <a:t>Artifacts</a:t>
            </a:r>
            <a:endParaRPr lang="fr-FR" sz="1200" kern="0">
              <a:gradFill>
                <a:gsLst>
                  <a:gs pos="9735">
                    <a:srgbClr val="1A1A1A"/>
                  </a:gs>
                  <a:gs pos="41204">
                    <a:srgbClr val="1A1A1A"/>
                  </a:gs>
                </a:gsLst>
                <a:lin ang="5400000" scaled="1"/>
              </a:gradFill>
              <a:latin typeface="Segoe UI"/>
            </a:endParaRP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Test Plans</a:t>
            </a:r>
          </a:p>
          <a:p>
            <a:pPr defTabSz="931745" fontAlgn="base">
              <a:lnSpc>
                <a:spcPct val="90000"/>
              </a:lnSpc>
              <a:spcBef>
                <a:spcPts val="400"/>
              </a:spcBef>
              <a:spcAft>
                <a:spcPct val="0"/>
              </a:spcAft>
              <a:defRPr/>
            </a:pPr>
            <a:r>
              <a:rPr lang="fr-FR" sz="1200" kern="0">
                <a:gradFill>
                  <a:gsLst>
                    <a:gs pos="9735">
                      <a:srgbClr val="1A1A1A"/>
                    </a:gs>
                    <a:gs pos="41204">
                      <a:srgbClr val="1A1A1A"/>
                    </a:gs>
                  </a:gsLst>
                  <a:lin ang="5400000" scaled="1"/>
                </a:gradFill>
                <a:latin typeface="Segoe UI"/>
              </a:rPr>
              <a:t>Azure </a:t>
            </a:r>
            <a:r>
              <a:rPr lang="fr-FR" sz="1200" kern="0" err="1">
                <a:gradFill>
                  <a:gsLst>
                    <a:gs pos="9735">
                      <a:srgbClr val="1A1A1A"/>
                    </a:gs>
                    <a:gs pos="41204">
                      <a:srgbClr val="1A1A1A"/>
                    </a:gs>
                  </a:gsLst>
                  <a:lin ang="5400000" scaled="1"/>
                </a:gradFill>
                <a:latin typeface="Segoe UI"/>
              </a:rPr>
              <a:t>Lab</a:t>
            </a:r>
            <a:r>
              <a:rPr lang="fr-FR" sz="1200" kern="0">
                <a:gradFill>
                  <a:gsLst>
                    <a:gs pos="9735">
                      <a:srgbClr val="1A1A1A"/>
                    </a:gs>
                    <a:gs pos="41204">
                      <a:srgbClr val="1A1A1A"/>
                    </a:gs>
                  </a:gsLst>
                  <a:lin ang="5400000" scaled="1"/>
                </a:gradFill>
                <a:latin typeface="Segoe UI"/>
              </a:rPr>
              <a:t> Services</a:t>
            </a:r>
          </a:p>
          <a:p>
            <a:pPr defTabSz="931745" fontAlgn="base">
              <a:lnSpc>
                <a:spcPct val="90000"/>
              </a:lnSpc>
              <a:spcBef>
                <a:spcPts val="400"/>
              </a:spcBef>
              <a:spcAft>
                <a:spcPct val="0"/>
              </a:spcAft>
              <a:defRPr/>
            </a:pPr>
            <a:endParaRPr lang="en-US" sz="1200" kern="0">
              <a:gradFill>
                <a:gsLst>
                  <a:gs pos="9735">
                    <a:srgbClr val="1A1A1A"/>
                  </a:gs>
                  <a:gs pos="41204">
                    <a:srgbClr val="1A1A1A"/>
                  </a:gs>
                </a:gsLst>
                <a:lin ang="5400000" scaled="1"/>
              </a:gradFill>
              <a:latin typeface="Segoe UI"/>
            </a:endParaRPr>
          </a:p>
        </p:txBody>
      </p:sp>
      <p:sp>
        <p:nvSpPr>
          <p:cNvPr id="90" name="Rectangle 89">
            <a:extLst>
              <a:ext uri="{FF2B5EF4-FFF2-40B4-BE49-F238E27FC236}">
                <a16:creationId xmlns:a16="http://schemas.microsoft.com/office/drawing/2014/main" id="{CE6A62A4-9ED8-483E-BDB7-A8D9D90BFBCF}"/>
              </a:ext>
            </a:extLst>
          </p:cNvPr>
          <p:cNvSpPr/>
          <p:nvPr/>
        </p:nvSpPr>
        <p:spPr bwMode="auto">
          <a:xfrm>
            <a:off x="4422275" y="5146874"/>
            <a:ext cx="1306739" cy="1146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t" anchorCtr="0" forceAA="0" compatLnSpc="1">
            <a:prstTxWarp prst="textNoShape">
              <a:avLst/>
            </a:prstTxWarp>
            <a:noAutofit/>
          </a:bodyPr>
          <a:lstStyle/>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Monitor</a:t>
            </a:r>
          </a:p>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Policy</a:t>
            </a:r>
          </a:p>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Automation</a:t>
            </a:r>
          </a:p>
          <a:p>
            <a:pPr algn="r" defTabSz="931745" fontAlgn="base">
              <a:lnSpc>
                <a:spcPct val="90000"/>
              </a:lnSpc>
              <a:spcBef>
                <a:spcPts val="400"/>
              </a:spcBef>
              <a:spcAft>
                <a:spcPct val="0"/>
              </a:spcAft>
              <a:defRPr/>
            </a:pPr>
            <a:r>
              <a:rPr lang="en-US" sz="1200" kern="0">
                <a:gradFill>
                  <a:gsLst>
                    <a:gs pos="9735">
                      <a:srgbClr val="1A1A1A"/>
                    </a:gs>
                    <a:gs pos="41204">
                      <a:srgbClr val="1A1A1A"/>
                    </a:gs>
                  </a:gsLst>
                  <a:lin ang="5400000" scaled="1"/>
                </a:gradFill>
                <a:latin typeface="Segoe UI"/>
              </a:rPr>
              <a:t>Azure Security Center</a:t>
            </a:r>
          </a:p>
        </p:txBody>
      </p:sp>
      <p:grpSp>
        <p:nvGrpSpPr>
          <p:cNvPr id="2" name="Group 1">
            <a:extLst>
              <a:ext uri="{FF2B5EF4-FFF2-40B4-BE49-F238E27FC236}">
                <a16:creationId xmlns:a16="http://schemas.microsoft.com/office/drawing/2014/main" id="{452D45D7-DF81-4767-9100-07C0EF15D418}"/>
              </a:ext>
            </a:extLst>
          </p:cNvPr>
          <p:cNvGrpSpPr/>
          <p:nvPr/>
        </p:nvGrpSpPr>
        <p:grpSpPr>
          <a:xfrm>
            <a:off x="9347461" y="4641918"/>
            <a:ext cx="950538" cy="950538"/>
            <a:chOff x="9232487" y="4471318"/>
            <a:chExt cx="950673" cy="950673"/>
          </a:xfrm>
        </p:grpSpPr>
        <p:sp>
          <p:nvSpPr>
            <p:cNvPr id="87" name="Oval 86">
              <a:extLst>
                <a:ext uri="{FF2B5EF4-FFF2-40B4-BE49-F238E27FC236}">
                  <a16:creationId xmlns:a16="http://schemas.microsoft.com/office/drawing/2014/main" id="{A69B76B5-CD5D-42FF-B48D-710EED2A26C6}"/>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82" name="rocket">
              <a:extLst>
                <a:ext uri="{FF2B5EF4-FFF2-40B4-BE49-F238E27FC236}">
                  <a16:creationId xmlns:a16="http://schemas.microsoft.com/office/drawing/2014/main" id="{6C1436AD-3579-4B1D-99D1-002FBAC8059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40" name="Title 2">
            <a:extLst>
              <a:ext uri="{FF2B5EF4-FFF2-40B4-BE49-F238E27FC236}">
                <a16:creationId xmlns:a16="http://schemas.microsoft.com/office/drawing/2014/main" id="{EAC338B5-1655-42FB-A957-3FD466C6DB38}"/>
              </a:ext>
            </a:extLst>
          </p:cNvPr>
          <p:cNvSpPr txBox="1">
            <a:spLocks/>
          </p:cNvSpPr>
          <p:nvPr/>
        </p:nvSpPr>
        <p:spPr>
          <a:xfrm>
            <a:off x="585614" y="2047515"/>
            <a:ext cx="4945005" cy="1086215"/>
          </a:xfrm>
          <a:prstGeom prst="rect">
            <a:avLst/>
          </a:prstGeom>
        </p:spPr>
        <p:txBody>
          <a:bodyPr vert="horz" wrap="square" lIns="0" tIns="0" rIns="0" bIns="0" rtlCol="0" anchor="b">
            <a:spAutoFit/>
          </a:bodyPr>
          <a:lstStyle>
            <a:lvl1pPr algn="l" defTabSz="932462" rtl="0" eaLnBrk="1" latinLnBrk="0" hangingPunct="1">
              <a:lnSpc>
                <a:spcPct val="100000"/>
              </a:lnSpc>
              <a:spcBef>
                <a:spcPct val="0"/>
              </a:spcBef>
              <a:buNone/>
              <a:defRPr lang="en-US" sz="3599" b="1"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defTabSz="913916">
              <a:defRPr/>
            </a:pPr>
            <a:r>
              <a:rPr lang="en-US" sz="3529">
                <a:gradFill>
                  <a:gsLst>
                    <a:gs pos="1250">
                      <a:srgbClr val="000000"/>
                    </a:gs>
                    <a:gs pos="100000">
                      <a:srgbClr val="000000"/>
                    </a:gs>
                  </a:gsLst>
                  <a:lin ang="5400000" scaled="0"/>
                </a:gradFill>
                <a:latin typeface="Segoe UI Semibold"/>
              </a:rPr>
              <a:t>Innovate at scale.</a:t>
            </a:r>
          </a:p>
          <a:p>
            <a:pPr defTabSz="913916">
              <a:defRPr/>
            </a:pPr>
            <a:r>
              <a:rPr lang="en-US" sz="3529">
                <a:gradFill>
                  <a:gsLst>
                    <a:gs pos="1250">
                      <a:srgbClr val="000000"/>
                    </a:gs>
                    <a:gs pos="100000">
                      <a:srgbClr val="000000"/>
                    </a:gs>
                  </a:gsLst>
                  <a:lin ang="5400000" scaled="0"/>
                </a:gradFill>
                <a:latin typeface="Segoe UI Semibold"/>
              </a:rPr>
              <a:t>Deliver with confidence.</a:t>
            </a:r>
          </a:p>
        </p:txBody>
      </p:sp>
      <p:pic>
        <p:nvPicPr>
          <p:cNvPr id="3" name="Picture 2">
            <a:extLst>
              <a:ext uri="{FF2B5EF4-FFF2-40B4-BE49-F238E27FC236}">
                <a16:creationId xmlns:a16="http://schemas.microsoft.com/office/drawing/2014/main" id="{58CC9EF1-57E1-4859-B586-147EDA9C83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7137" y="3137943"/>
            <a:ext cx="3448244" cy="1821370"/>
          </a:xfrm>
          <a:prstGeom prst="rect">
            <a:avLst/>
          </a:prstGeom>
        </p:spPr>
      </p:pic>
      <p:pic>
        <p:nvPicPr>
          <p:cNvPr id="4" name="Picture 3">
            <a:extLst>
              <a:ext uri="{FF2B5EF4-FFF2-40B4-BE49-F238E27FC236}">
                <a16:creationId xmlns:a16="http://schemas.microsoft.com/office/drawing/2014/main" id="{A3696F28-C6FE-4768-B419-91353FAE1CCD}"/>
              </a:ext>
            </a:extLst>
          </p:cNvPr>
          <p:cNvPicPr>
            <a:picLocks noChangeAspect="1"/>
          </p:cNvPicPr>
          <p:nvPr/>
        </p:nvPicPr>
        <p:blipFill rotWithShape="1">
          <a:blip r:embed="rId4"/>
          <a:srcRect l="7535" t="7156"/>
          <a:stretch/>
        </p:blipFill>
        <p:spPr>
          <a:xfrm>
            <a:off x="10412578" y="4482935"/>
            <a:ext cx="1599523" cy="476378"/>
          </a:xfrm>
          <a:prstGeom prst="rect">
            <a:avLst/>
          </a:prstGeom>
        </p:spPr>
      </p:pic>
    </p:spTree>
    <p:extLst>
      <p:ext uri="{BB962C8B-B14F-4D97-AF65-F5344CB8AC3E}">
        <p14:creationId xmlns:p14="http://schemas.microsoft.com/office/powerpoint/2010/main" val="14847957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6000" spc="300" dirty="0">
                <a:solidFill>
                  <a:srgbClr val="353535">
                    <a:lumMod val="65000"/>
                    <a:lumOff val="35000"/>
                  </a:srgbClr>
                </a:solidFill>
                <a:latin typeface="Segoe UI"/>
              </a:rPr>
              <a:t>Azure is just where the Azure DevOps Service runs. The tool facilitates </a:t>
            </a:r>
            <a:r>
              <a:rPr lang="en-US" sz="6000" spc="300" dirty="0">
                <a:solidFill>
                  <a:srgbClr val="00B050"/>
                </a:solidFill>
                <a:latin typeface="Segoe UI"/>
              </a:rPr>
              <a:t>deploying wherever</a:t>
            </a:r>
            <a:r>
              <a:rPr lang="en-US" sz="6000" spc="300" dirty="0">
                <a:solidFill>
                  <a:srgbClr val="353535">
                    <a:lumMod val="65000"/>
                    <a:lumOff val="35000"/>
                  </a:srgbClr>
                </a:solidFill>
                <a:latin typeface="Segoe UI"/>
              </a:rPr>
              <a:t> makes sense for your project.</a:t>
            </a:r>
          </a:p>
        </p:txBody>
      </p:sp>
    </p:spTree>
    <p:extLst>
      <p:ext uri="{BB962C8B-B14F-4D97-AF65-F5344CB8AC3E}">
        <p14:creationId xmlns:p14="http://schemas.microsoft.com/office/powerpoint/2010/main" val="1803872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a:gradFill>
                  <a:gsLst>
                    <a:gs pos="9735">
                      <a:srgbClr val="0078D4"/>
                    </a:gs>
                    <a:gs pos="41204">
                      <a:srgbClr val="0078D4"/>
                    </a:gs>
                  </a:gsLst>
                  <a:lin ang="5400000" scaled="1"/>
                </a:gradFill>
                <a:latin typeface="Segoe UI Semibold"/>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27" name="Rectangle 26">
            <a:extLst>
              <a:ext uri="{FF2B5EF4-FFF2-40B4-BE49-F238E27FC236}">
                <a16:creationId xmlns:a16="http://schemas.microsoft.com/office/drawing/2014/main" id="{00B0EC26-139F-4071-B3D5-C7E481D8E39A}"/>
              </a:ext>
            </a:extLst>
          </p:cNvPr>
          <p:cNvSpPr/>
          <p:nvPr/>
        </p:nvSpPr>
        <p:spPr bwMode="auto">
          <a:xfrm>
            <a:off x="3311269"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a:gradFill>
                  <a:gsLst>
                    <a:gs pos="9735">
                      <a:srgbClr val="0078D4"/>
                    </a:gs>
                    <a:gs pos="41204">
                      <a:srgbClr val="0078D4"/>
                    </a:gs>
                  </a:gsLst>
                  <a:lin ang="5400000" scaled="1"/>
                </a:gradFill>
                <a:latin typeface="Segoe UI Semibold"/>
              </a:rPr>
              <a:t>with Azure DevOps</a:t>
            </a:r>
          </a:p>
        </p:txBody>
      </p:sp>
    </p:spTree>
    <p:extLst>
      <p:ext uri="{BB962C8B-B14F-4D97-AF65-F5344CB8AC3E}">
        <p14:creationId xmlns:p14="http://schemas.microsoft.com/office/powerpoint/2010/main" val="198860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2" presetClass="entr" presetSubtype="1"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 calcmode="lin" valueType="num">
                                      <p:cBhvr additive="base">
                                        <p:cTn id="9" dur="250" fill="hold"/>
                                        <p:tgtEl>
                                          <p:spTgt spid="29"/>
                                        </p:tgtEl>
                                        <p:attrNameLst>
                                          <p:attrName>ppt_x</p:attrName>
                                        </p:attrNameLst>
                                      </p:cBhvr>
                                      <p:tavLst>
                                        <p:tav tm="0">
                                          <p:val>
                                            <p:strVal val="#ppt_x"/>
                                          </p:val>
                                        </p:tav>
                                        <p:tav tm="100000">
                                          <p:val>
                                            <p:strVal val="#ppt_x"/>
                                          </p:val>
                                        </p:tav>
                                      </p:tavLst>
                                    </p:anim>
                                    <p:anim calcmode="lin" valueType="num">
                                      <p:cBhvr additive="base">
                                        <p:cTn id="10" dur="250" fill="hold"/>
                                        <p:tgtEl>
                                          <p:spTgt spid="29"/>
                                        </p:tgtEl>
                                        <p:attrNameLst>
                                          <p:attrName>ppt_y</p:attrName>
                                        </p:attrNameLst>
                                      </p:cBhvr>
                                      <p:tavLst>
                                        <p:tav tm="0">
                                          <p:val>
                                            <p:strVal val="0-#ppt_h/2"/>
                                          </p:val>
                                        </p:tav>
                                        <p:tav tm="100000">
                                          <p:val>
                                            <p:strVal val="#ppt_y"/>
                                          </p:val>
                                        </p:tav>
                                      </p:tavLst>
                                    </p:anim>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250"/>
                            </p:stCondLst>
                            <p:childTnLst>
                              <p:par>
                                <p:cTn id="20" presetID="10" presetClass="entr" presetSubtype="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2250"/>
                            </p:stCondLst>
                            <p:childTnLst>
                              <p:par>
                                <p:cTn id="28" presetID="10" presetClass="entr" presetSubtype="0"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A4D5356B-BD8C-44C1-83AF-D97C1ABA67BC}"/>
              </a:ext>
            </a:extLst>
          </p:cNvPr>
          <p:cNvSpPr/>
          <p:nvPr/>
        </p:nvSpPr>
        <p:spPr bwMode="auto">
          <a:xfrm rot="16200000">
            <a:off x="4788640" y="1751661"/>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Boards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descr="A screenshot of Azure Boards showing a KanBan board">
            <a:extLst>
              <a:ext uri="{FF2B5EF4-FFF2-40B4-BE49-F238E27FC236}">
                <a16:creationId xmlns:a16="http://schemas.microsoft.com/office/drawing/2014/main" id="{C3BDD098-E050-46F1-B000-070121E5BA3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26" b="-126"/>
          <a:stretch/>
        </p:blipFill>
        <p:spPr>
          <a:xfrm>
            <a:off x="6045542" y="220622"/>
            <a:ext cx="5621702" cy="3524114"/>
          </a:xfrm>
          <a:prstGeom prst="rect">
            <a:avLst/>
          </a:prstGeom>
          <a:ln>
            <a:solidFill>
              <a:srgbClr val="D2D2D2"/>
            </a:solid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US" sz="2000">
                <a:solidFill>
                  <a:schemeClr val="bg1"/>
                </a:solidFill>
              </a:rPr>
              <a:t>Connecting ideas to releases</a:t>
            </a:r>
          </a:p>
          <a:p>
            <a:pPr>
              <a:lnSpc>
                <a:spcPct val="100000"/>
              </a:lnSpc>
              <a:spcAft>
                <a:spcPts val="1800"/>
              </a:spcAft>
            </a:pPr>
            <a:r>
              <a:rPr lang="en-US" sz="2000">
                <a:solidFill>
                  <a:schemeClr val="bg1"/>
                </a:solidFill>
              </a:rPr>
              <a:t>Scrum ready to help your teams run sprints, stand-ups, and plan work</a:t>
            </a:r>
          </a:p>
          <a:p>
            <a:pPr>
              <a:lnSpc>
                <a:spcPct val="100000"/>
              </a:lnSpc>
              <a:spcAft>
                <a:spcPts val="1800"/>
              </a:spcAft>
            </a:pPr>
            <a:r>
              <a:rPr lang="en-GB" sz="2000">
                <a:solidFill>
                  <a:schemeClr val="bg1"/>
                </a:solidFill>
              </a:rPr>
              <a:t>Integrated with GitHub commits and pull requests</a:t>
            </a:r>
            <a:endParaRPr lang="en-US" sz="2000">
              <a:solidFill>
                <a:schemeClr val="bg1"/>
              </a:solidFill>
            </a:endParaRPr>
          </a:p>
          <a:p>
            <a:pPr>
              <a:lnSpc>
                <a:spcPct val="100000"/>
              </a:lnSpc>
              <a:spcAft>
                <a:spcPts val="1800"/>
              </a:spcAft>
            </a:pPr>
            <a:r>
              <a:rPr lang="en-US" sz="2000">
                <a:solidFill>
                  <a:schemeClr val="bg1"/>
                </a:solidFill>
              </a:rPr>
              <a:t>Insights into project status and health</a:t>
            </a:r>
          </a:p>
        </p:txBody>
      </p:sp>
    </p:spTree>
    <p:extLst>
      <p:ext uri="{BB962C8B-B14F-4D97-AF65-F5344CB8AC3E}">
        <p14:creationId xmlns:p14="http://schemas.microsoft.com/office/powerpoint/2010/main" val="359720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2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par>
                          <p:cTn id="14" fill="hold">
                            <p:stCondLst>
                              <p:cond delay="1250"/>
                            </p:stCondLst>
                            <p:childTnLst>
                              <p:par>
                                <p:cTn id="15" presetID="10" presetClass="entr" presetSubtype="0" fill="hold" nodeType="afterEffect">
                                  <p:stCondLst>
                                    <p:cond delay="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88639" y="2824980"/>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Repos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7"/>
            <a:ext cx="5621702" cy="3513564"/>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Private Git and TFVC repos for your teams</a:t>
            </a:r>
          </a:p>
          <a:p>
            <a:pPr>
              <a:lnSpc>
                <a:spcPct val="100000"/>
              </a:lnSpc>
              <a:spcAft>
                <a:spcPts val="1800"/>
              </a:spcAft>
            </a:pPr>
            <a:r>
              <a:rPr lang="en-GB" sz="2000">
                <a:solidFill>
                  <a:schemeClr val="bg1"/>
                </a:solidFill>
              </a:rPr>
              <a:t>Code review via branch pull requests</a:t>
            </a:r>
          </a:p>
          <a:p>
            <a:pPr>
              <a:lnSpc>
                <a:spcPct val="100000"/>
              </a:lnSpc>
              <a:spcAft>
                <a:spcPts val="1800"/>
              </a:spcAft>
            </a:pPr>
            <a:r>
              <a:rPr lang="en-GB" sz="2000">
                <a:solidFill>
                  <a:schemeClr val="bg1"/>
                </a:solidFill>
              </a:rPr>
              <a:t>Branch policies and build validation</a:t>
            </a:r>
          </a:p>
          <a:p>
            <a:pPr>
              <a:lnSpc>
                <a:spcPct val="100000"/>
              </a:lnSpc>
              <a:spcAft>
                <a:spcPts val="1800"/>
              </a:spcAft>
            </a:pPr>
            <a:r>
              <a:rPr lang="en-GB" sz="2000">
                <a:solidFill>
                  <a:schemeClr val="bg1"/>
                </a:solidFill>
              </a:rPr>
              <a:t>Easy migration path to / from GitHub</a:t>
            </a:r>
          </a:p>
          <a:p>
            <a:pPr>
              <a:lnSpc>
                <a:spcPct val="100000"/>
              </a:lnSpc>
              <a:spcAft>
                <a:spcPts val="1800"/>
              </a:spcAft>
            </a:pPr>
            <a:endParaRPr lang="en-US" sz="2000">
              <a:solidFill>
                <a:schemeClr val="bg1"/>
              </a:solidFill>
            </a:endParaRPr>
          </a:p>
        </p:txBody>
      </p:sp>
    </p:spTree>
    <p:extLst>
      <p:ext uri="{BB962C8B-B14F-4D97-AF65-F5344CB8AC3E}">
        <p14:creationId xmlns:p14="http://schemas.microsoft.com/office/powerpoint/2010/main" val="326195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29167E-6 -0.1544 L -2.29167E-6 -2.22222E-6 " pathEditMode="relative" rAng="0" ptsTypes="AA">
                                      <p:cBhvr>
                                        <p:cTn id="6" dur="500" fill="hold"/>
                                        <p:tgtEl>
                                          <p:spTgt spid="40"/>
                                        </p:tgtEl>
                                        <p:attrNameLst>
                                          <p:attrName>ppt_x</p:attrName>
                                          <p:attrName>ppt_y</p:attrName>
                                        </p:attrNameLst>
                                      </p:cBhvr>
                                      <p:rCtr x="0" y="7708"/>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Isosceles Triangle 38">
            <a:extLst>
              <a:ext uri="{FF2B5EF4-FFF2-40B4-BE49-F238E27FC236}">
                <a16:creationId xmlns:a16="http://schemas.microsoft.com/office/drawing/2014/main" id="{90C5A2F8-B1FD-4886-9436-A60AD35C1454}"/>
              </a:ext>
            </a:extLst>
          </p:cNvPr>
          <p:cNvSpPr/>
          <p:nvPr/>
        </p:nvSpPr>
        <p:spPr bwMode="auto">
          <a:xfrm rot="16200000">
            <a:off x="4789452" y="3823148"/>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Pipelines: Build</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8" y="4167449"/>
            <a:ext cx="5401376"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Cloud-hosted pipelines for Linux, macOS and Windows</a:t>
            </a:r>
          </a:p>
          <a:p>
            <a:pPr>
              <a:lnSpc>
                <a:spcPct val="100000"/>
              </a:lnSpc>
              <a:spcAft>
                <a:spcPts val="1800"/>
              </a:spcAft>
            </a:pPr>
            <a:r>
              <a:rPr lang="en-GB" sz="2000">
                <a:solidFill>
                  <a:schemeClr val="bg1"/>
                </a:solidFill>
              </a:rPr>
              <a:t>Any language, any platform, any cloud</a:t>
            </a:r>
          </a:p>
          <a:p>
            <a:pPr>
              <a:lnSpc>
                <a:spcPct val="100000"/>
              </a:lnSpc>
              <a:spcAft>
                <a:spcPts val="1800"/>
              </a:spcAft>
            </a:pPr>
            <a:r>
              <a:rPr lang="en-GB" sz="2000">
                <a:solidFill>
                  <a:schemeClr val="bg1"/>
                </a:solidFill>
              </a:rPr>
              <a:t>Native support for containers and Kubernetes</a:t>
            </a:r>
          </a:p>
          <a:p>
            <a:pPr>
              <a:lnSpc>
                <a:spcPct val="100000"/>
              </a:lnSpc>
              <a:spcAft>
                <a:spcPts val="1800"/>
              </a:spcAft>
            </a:pPr>
            <a:r>
              <a:rPr lang="en-GB" sz="2000">
                <a:solidFill>
                  <a:schemeClr val="bg1"/>
                </a:solidFill>
              </a:rPr>
              <a:t>Best-in-class for open source</a:t>
            </a:r>
          </a:p>
          <a:p>
            <a:pPr>
              <a:lnSpc>
                <a:spcPct val="100000"/>
              </a:lnSpc>
              <a:spcAft>
                <a:spcPts val="1800"/>
              </a:spcAft>
            </a:pPr>
            <a:endParaRPr lang="en-US" sz="2000">
              <a:solidFill>
                <a:schemeClr val="bg1"/>
              </a:solidFill>
            </a:endParaRPr>
          </a:p>
        </p:txBody>
      </p:sp>
      <p:pic>
        <p:nvPicPr>
          <p:cNvPr id="38" name="Picture 37">
            <a:extLst>
              <a:ext uri="{FF2B5EF4-FFF2-40B4-BE49-F238E27FC236}">
                <a16:creationId xmlns:a16="http://schemas.microsoft.com/office/drawing/2014/main" id="{3C75C011-726B-4E8D-922C-6A4EE4334E1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7"/>
            <a:ext cx="5621701" cy="3513564"/>
          </a:xfrm>
          <a:prstGeom prst="rect">
            <a:avLst/>
          </a:prstGeom>
          <a:ln>
            <a:noFill/>
          </a:ln>
          <a:effectLst>
            <a:outerShdw blurRad="190500" sx="103000" sy="103000" algn="ctr" rotWithShape="0">
              <a:prstClr val="black">
                <a:alpha val="20000"/>
              </a:prstClr>
            </a:outerShdw>
          </a:effectLst>
        </p:spPr>
      </p:pic>
      <p:sp>
        <p:nvSpPr>
          <p:cNvPr id="35" name="Oval 34">
            <a:extLst>
              <a:ext uri="{FF2B5EF4-FFF2-40B4-BE49-F238E27FC236}">
                <a16:creationId xmlns:a16="http://schemas.microsoft.com/office/drawing/2014/main" id="{363FC768-8135-48ED-AC7F-91C7F5E0A8B8}"/>
              </a:ext>
            </a:extLst>
          </p:cNvPr>
          <p:cNvSpPr/>
          <p:nvPr/>
        </p:nvSpPr>
        <p:spPr bwMode="auto">
          <a:xfrm>
            <a:off x="11747572" y="6467840"/>
            <a:ext cx="207235" cy="207235"/>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379EB55-C5C3-495D-A197-833AD7392540}"/>
              </a:ext>
            </a:extLst>
          </p:cNvPr>
          <p:cNvSpPr/>
          <p:nvPr/>
        </p:nvSpPr>
        <p:spPr bwMode="auto">
          <a:xfrm>
            <a:off x="11447237" y="6467840"/>
            <a:ext cx="207235" cy="207235"/>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1594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48148E-6 " pathEditMode="relative" rAng="0" ptsTypes="AA">
                                      <p:cBhvr>
                                        <p:cTn id="6" dur="500" fill="hold"/>
                                        <p:tgtEl>
                                          <p:spTgt spid="39"/>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Isosceles Triangle 37">
            <a:extLst>
              <a:ext uri="{FF2B5EF4-FFF2-40B4-BE49-F238E27FC236}">
                <a16:creationId xmlns:a16="http://schemas.microsoft.com/office/drawing/2014/main" id="{5C164B19-17CA-46AC-BC00-2E101FCBCD6B}"/>
              </a:ext>
            </a:extLst>
          </p:cNvPr>
          <p:cNvSpPr/>
          <p:nvPr/>
        </p:nvSpPr>
        <p:spPr bwMode="auto">
          <a:xfrm rot="16200000">
            <a:off x="4784967" y="3823148"/>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540335" y="725421"/>
            <a:ext cx="2266363"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Pipelines: Release</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401575"/>
            <a:ext cx="5621702" cy="3162207"/>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8" y="4167449"/>
            <a:ext cx="5401376"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Deploy to on-premises, ANY cloud or a hybrid of cloud and on-prem</a:t>
            </a:r>
          </a:p>
          <a:p>
            <a:pPr>
              <a:lnSpc>
                <a:spcPct val="100000"/>
              </a:lnSpc>
              <a:spcAft>
                <a:spcPts val="1800"/>
              </a:spcAft>
            </a:pPr>
            <a:r>
              <a:rPr lang="en-GB" sz="2000">
                <a:solidFill>
                  <a:schemeClr val="bg1"/>
                </a:solidFill>
              </a:rPr>
              <a:t>Staged environment releases</a:t>
            </a:r>
          </a:p>
          <a:p>
            <a:pPr>
              <a:lnSpc>
                <a:spcPct val="100000"/>
              </a:lnSpc>
              <a:spcAft>
                <a:spcPts val="1800"/>
              </a:spcAft>
            </a:pPr>
            <a:r>
              <a:rPr lang="en-GB" sz="2000">
                <a:solidFill>
                  <a:schemeClr val="bg1"/>
                </a:solidFill>
              </a:rPr>
              <a:t>Pre and post deployment approvals with gates to automate approval based on conditions</a:t>
            </a:r>
          </a:p>
        </p:txBody>
      </p:sp>
      <p:sp>
        <p:nvSpPr>
          <p:cNvPr id="37" name="Oval 36">
            <a:extLst>
              <a:ext uri="{FF2B5EF4-FFF2-40B4-BE49-F238E27FC236}">
                <a16:creationId xmlns:a16="http://schemas.microsoft.com/office/drawing/2014/main" id="{60C61E31-53A1-4BD0-B422-53944F8AA4D8}"/>
              </a:ext>
            </a:extLst>
          </p:cNvPr>
          <p:cNvSpPr/>
          <p:nvPr/>
        </p:nvSpPr>
        <p:spPr bwMode="auto">
          <a:xfrm>
            <a:off x="11747572" y="6467840"/>
            <a:ext cx="207235" cy="207235"/>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85181263-6328-4C3F-B849-3D59364C151C}"/>
              </a:ext>
            </a:extLst>
          </p:cNvPr>
          <p:cNvSpPr/>
          <p:nvPr/>
        </p:nvSpPr>
        <p:spPr bwMode="auto">
          <a:xfrm>
            <a:off x="11447237" y="6467840"/>
            <a:ext cx="207235" cy="207235"/>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177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Picture 24" descr="See the source image">
            <a:extLst>
              <a:ext uri="{FF2B5EF4-FFF2-40B4-BE49-F238E27FC236}">
                <a16:creationId xmlns:a16="http://schemas.microsoft.com/office/drawing/2014/main" id="{BDB431D4-502F-47FF-AABA-4C95A78DB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0481" y="5852376"/>
            <a:ext cx="1525461" cy="7909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1425A2AD-D090-4DEC-B8A1-638E770DB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14555"/>
            <a:ext cx="828676" cy="8286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37379734-FC25-445D-B24E-2072504DC9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77" y="114555"/>
            <a:ext cx="1525461" cy="8286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037C7AD0-2F46-4F76-8E8B-BFC14B4FE4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1203" y="202000"/>
            <a:ext cx="1303222" cy="65378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e the source image">
            <a:extLst>
              <a:ext uri="{FF2B5EF4-FFF2-40B4-BE49-F238E27FC236}">
                <a16:creationId xmlns:a16="http://schemas.microsoft.com/office/drawing/2014/main" id="{ED06911A-8030-43BF-8298-9B3D57282B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1490" y="202000"/>
            <a:ext cx="2013748" cy="6257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ee the source image">
            <a:extLst>
              <a:ext uri="{FF2B5EF4-FFF2-40B4-BE49-F238E27FC236}">
                <a16:creationId xmlns:a16="http://schemas.microsoft.com/office/drawing/2014/main" id="{FD40A161-8E1A-43F0-B480-044B2779AF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9132" y="298664"/>
            <a:ext cx="2561707" cy="55711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ee the source image">
            <a:extLst>
              <a:ext uri="{FF2B5EF4-FFF2-40B4-BE49-F238E27FC236}">
                <a16:creationId xmlns:a16="http://schemas.microsoft.com/office/drawing/2014/main" id="{D88F090C-712C-468C-9013-C4732F69B14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993" t="11151" r="18207" b="77188"/>
          <a:stretch/>
        </p:blipFill>
        <p:spPr bwMode="auto">
          <a:xfrm>
            <a:off x="9095554" y="407338"/>
            <a:ext cx="2694756" cy="3397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ee the source image">
            <a:extLst>
              <a:ext uri="{FF2B5EF4-FFF2-40B4-BE49-F238E27FC236}">
                <a16:creationId xmlns:a16="http://schemas.microsoft.com/office/drawing/2014/main" id="{9B1A1F2E-9705-4A1A-9782-BA9B0AC875F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545" r="10217"/>
          <a:stretch/>
        </p:blipFill>
        <p:spPr bwMode="auto">
          <a:xfrm>
            <a:off x="4276798" y="5820582"/>
            <a:ext cx="1819201" cy="91835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e the source image">
            <a:extLst>
              <a:ext uri="{FF2B5EF4-FFF2-40B4-BE49-F238E27FC236}">
                <a16:creationId xmlns:a16="http://schemas.microsoft.com/office/drawing/2014/main" id="{A50F3560-529D-41A2-B9F8-C973A8C5CD3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377" y="5796236"/>
            <a:ext cx="1476375"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ee the source image">
            <a:extLst>
              <a:ext uri="{FF2B5EF4-FFF2-40B4-BE49-F238E27FC236}">
                <a16:creationId xmlns:a16="http://schemas.microsoft.com/office/drawing/2014/main" id="{B08B0777-D391-4C05-9936-3B9C78CF9F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20797" y="5866432"/>
            <a:ext cx="1909680" cy="8266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logo">
            <a:extLst>
              <a:ext uri="{FF2B5EF4-FFF2-40B4-BE49-F238E27FC236}">
                <a16:creationId xmlns:a16="http://schemas.microsoft.com/office/drawing/2014/main" id="{1857B301-C247-4767-BC25-2FEDA2F863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15202" y="5824811"/>
            <a:ext cx="2381250"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359DE1F3-C23D-4549-A08C-1EA5D362A6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45712" y="5852376"/>
            <a:ext cx="1320096"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59D85586-D364-4E3E-AB43-416D62C81B5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54138" y="1780702"/>
            <a:ext cx="1441796" cy="1441796"/>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E63645E8-E1A4-44E3-B28D-942A1AD6651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0865" y="1911997"/>
            <a:ext cx="1060359" cy="1060359"/>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3D4AE752-4D90-40E8-873F-69C1BCC3A7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4929" y="3088575"/>
            <a:ext cx="1044989" cy="1044989"/>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5464419A-EA80-4BBD-9821-D3EE654EFD5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08" y="4219099"/>
            <a:ext cx="1060359" cy="1060359"/>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a:extLst>
              <a:ext uri="{FF2B5EF4-FFF2-40B4-BE49-F238E27FC236}">
                <a16:creationId xmlns:a16="http://schemas.microsoft.com/office/drawing/2014/main" id="{59A80959-33C6-4C52-9F05-E808C6E75EB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18278" y="3088575"/>
            <a:ext cx="1044551" cy="1044551"/>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a:extLst>
              <a:ext uri="{FF2B5EF4-FFF2-40B4-BE49-F238E27FC236}">
                <a16:creationId xmlns:a16="http://schemas.microsoft.com/office/drawing/2014/main" id="{1654FBBD-1FF8-4508-A465-687115D3F98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88444" y="4305072"/>
            <a:ext cx="974385" cy="974385"/>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See the source image">
            <a:extLst>
              <a:ext uri="{FF2B5EF4-FFF2-40B4-BE49-F238E27FC236}">
                <a16:creationId xmlns:a16="http://schemas.microsoft.com/office/drawing/2014/main" id="{9670E997-9B1E-4DCC-A804-56B5D0BCAA9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41816" y="4133126"/>
            <a:ext cx="1728022" cy="764185"/>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See the source image">
            <a:extLst>
              <a:ext uri="{FF2B5EF4-FFF2-40B4-BE49-F238E27FC236}">
                <a16:creationId xmlns:a16="http://schemas.microsoft.com/office/drawing/2014/main" id="{E023E785-7453-4DF2-BC28-6573F775E02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298323" y="4019943"/>
            <a:ext cx="1567485" cy="1044990"/>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See the source image">
            <a:extLst>
              <a:ext uri="{FF2B5EF4-FFF2-40B4-BE49-F238E27FC236}">
                <a16:creationId xmlns:a16="http://schemas.microsoft.com/office/drawing/2014/main" id="{4D951B7A-16C8-4D1B-8587-DE8509FA19D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89985" y="1265295"/>
            <a:ext cx="1105894" cy="764185"/>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See the source image">
            <a:extLst>
              <a:ext uri="{FF2B5EF4-FFF2-40B4-BE49-F238E27FC236}">
                <a16:creationId xmlns:a16="http://schemas.microsoft.com/office/drawing/2014/main" id="{BB650B00-306D-4DB9-A13E-347E332B2F3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494703" y="1249511"/>
            <a:ext cx="1201702" cy="747868"/>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See the source image">
            <a:extLst>
              <a:ext uri="{FF2B5EF4-FFF2-40B4-BE49-F238E27FC236}">
                <a16:creationId xmlns:a16="http://schemas.microsoft.com/office/drawing/2014/main" id="{0EC9C64A-F271-490B-BAC1-38F8C27D679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15158" b="19803"/>
          <a:stretch/>
        </p:blipFill>
        <p:spPr bwMode="auto">
          <a:xfrm>
            <a:off x="9022693" y="2609017"/>
            <a:ext cx="1630338" cy="1060359"/>
          </a:xfrm>
          <a:prstGeom prst="rect">
            <a:avLst/>
          </a:prstGeom>
          <a:noFill/>
          <a:extLst>
            <a:ext uri="{909E8E84-426E-40DD-AFC4-6F175D3DCCD1}">
              <a14:hiddenFill xmlns:a14="http://schemas.microsoft.com/office/drawing/2010/main">
                <a:solidFill>
                  <a:srgbClr val="FFFFFF"/>
                </a:solidFill>
              </a14:hiddenFill>
            </a:ext>
          </a:extLst>
        </p:spPr>
      </p:pic>
      <p:pic>
        <p:nvPicPr>
          <p:cNvPr id="1077" name="80ed02a6-bb27-44bb-b63c-469d34f87b2d" descr="Image">
            <a:extLst>
              <a:ext uri="{FF2B5EF4-FFF2-40B4-BE49-F238E27FC236}">
                <a16:creationId xmlns:a16="http://schemas.microsoft.com/office/drawing/2014/main" id="{24883E73-06E4-4BC6-9992-4C5D6314700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68802" y="970907"/>
            <a:ext cx="3652779" cy="4711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4060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58147" y="4821315"/>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Artifacts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7"/>
            <a:ext cx="5621701" cy="3513564"/>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Share code efficiently</a:t>
            </a:r>
          </a:p>
          <a:p>
            <a:pPr>
              <a:lnSpc>
                <a:spcPct val="100000"/>
              </a:lnSpc>
              <a:spcAft>
                <a:spcPts val="1800"/>
              </a:spcAft>
            </a:pPr>
            <a:r>
              <a:rPr lang="en-GB" sz="2000">
                <a:solidFill>
                  <a:schemeClr val="bg1"/>
                </a:solidFill>
              </a:rPr>
              <a:t>Keep your Maven, </a:t>
            </a:r>
            <a:r>
              <a:rPr lang="en-GB" sz="2000" err="1">
                <a:solidFill>
                  <a:schemeClr val="bg1"/>
                </a:solidFill>
              </a:rPr>
              <a:t>npm</a:t>
            </a:r>
            <a:r>
              <a:rPr lang="en-GB" sz="2000">
                <a:solidFill>
                  <a:schemeClr val="bg1"/>
                </a:solidFill>
              </a:rPr>
              <a:t>, NuGet and Python packages and more in the same place</a:t>
            </a:r>
          </a:p>
          <a:p>
            <a:pPr>
              <a:lnSpc>
                <a:spcPct val="100000"/>
              </a:lnSpc>
              <a:spcAft>
                <a:spcPts val="1800"/>
              </a:spcAft>
            </a:pPr>
            <a:r>
              <a:rPr lang="en-GB" sz="2000">
                <a:solidFill>
                  <a:schemeClr val="bg1"/>
                </a:solidFill>
              </a:rPr>
              <a:t>Aggregate from public registries and internal teams</a:t>
            </a:r>
          </a:p>
          <a:p>
            <a:pPr>
              <a:lnSpc>
                <a:spcPct val="100000"/>
              </a:lnSpc>
              <a:spcAft>
                <a:spcPts val="1800"/>
              </a:spcAft>
            </a:pPr>
            <a:r>
              <a:rPr lang="en-GB" sz="2000">
                <a:solidFill>
                  <a:schemeClr val="bg1"/>
                </a:solidFill>
              </a:rPr>
              <a:t>Publish and track from any pipeline</a:t>
            </a:r>
          </a:p>
          <a:p>
            <a:pPr>
              <a:lnSpc>
                <a:spcPct val="100000"/>
              </a:lnSpc>
              <a:spcAft>
                <a:spcPts val="1800"/>
              </a:spcAft>
            </a:pPr>
            <a:endParaRPr lang="en-US" sz="2000">
              <a:solidFill>
                <a:schemeClr val="bg1"/>
              </a:solidFill>
            </a:endParaRPr>
          </a:p>
        </p:txBody>
      </p:sp>
    </p:spTree>
    <p:extLst>
      <p:ext uri="{BB962C8B-B14F-4D97-AF65-F5344CB8AC3E}">
        <p14:creationId xmlns:p14="http://schemas.microsoft.com/office/powerpoint/2010/main" val="3114253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039 -0.14907 L -3.125E-6 -3.7037E-7 " pathEditMode="relative" rAng="0" ptsTypes="AA">
                                      <p:cBhvr>
                                        <p:cTn id="6" dur="500" fill="hold"/>
                                        <p:tgtEl>
                                          <p:spTgt spid="40"/>
                                        </p:tgtEl>
                                        <p:attrNameLst>
                                          <p:attrName>ppt_x</p:attrName>
                                          <p:attrName>ppt_y</p:attrName>
                                        </p:attrNameLst>
                                      </p:cBhvr>
                                      <p:rCtr x="-26" y="7454"/>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54888" y="5832217"/>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Test Plans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8"/>
            <a:ext cx="5621701" cy="3513563"/>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Run tests and log defects from your browser</a:t>
            </a:r>
          </a:p>
          <a:p>
            <a:pPr>
              <a:lnSpc>
                <a:spcPct val="100000"/>
              </a:lnSpc>
              <a:spcAft>
                <a:spcPts val="1800"/>
              </a:spcAft>
            </a:pPr>
            <a:r>
              <a:rPr lang="en-GB" sz="2000">
                <a:solidFill>
                  <a:schemeClr val="bg1"/>
                </a:solidFill>
              </a:rPr>
              <a:t>Track and assess quality throughout your lifecycle</a:t>
            </a:r>
          </a:p>
          <a:p>
            <a:pPr>
              <a:lnSpc>
                <a:spcPct val="100000"/>
              </a:lnSpc>
              <a:spcAft>
                <a:spcPts val="1800"/>
              </a:spcAft>
            </a:pPr>
            <a:r>
              <a:rPr lang="en-GB" sz="2000">
                <a:solidFill>
                  <a:schemeClr val="bg1"/>
                </a:solidFill>
              </a:rPr>
              <a:t>Capture rich data for reproducibility</a:t>
            </a:r>
          </a:p>
          <a:p>
            <a:pPr>
              <a:lnSpc>
                <a:spcPct val="100000"/>
              </a:lnSpc>
              <a:spcAft>
                <a:spcPts val="1800"/>
              </a:spcAft>
            </a:pPr>
            <a:r>
              <a:rPr lang="en-GB" sz="2000">
                <a:solidFill>
                  <a:schemeClr val="bg1"/>
                </a:solidFill>
              </a:rPr>
              <a:t>Create tests directly from exploratory sessions</a:t>
            </a:r>
          </a:p>
          <a:p>
            <a:pPr>
              <a:lnSpc>
                <a:spcPct val="100000"/>
              </a:lnSpc>
              <a:spcAft>
                <a:spcPts val="1800"/>
              </a:spcAft>
            </a:pPr>
            <a:endParaRPr lang="en-US" sz="2000">
              <a:solidFill>
                <a:schemeClr val="bg1"/>
              </a:solidFill>
            </a:endParaRPr>
          </a:p>
        </p:txBody>
      </p:sp>
    </p:spTree>
    <p:extLst>
      <p:ext uri="{BB962C8B-B14F-4D97-AF65-F5344CB8AC3E}">
        <p14:creationId xmlns:p14="http://schemas.microsoft.com/office/powerpoint/2010/main" val="2837135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11111E-6 " pathEditMode="relative" rAng="0" ptsTypes="AA">
                                      <p:cBhvr>
                                        <p:cTn id="6" dur="500" fill="hold"/>
                                        <p:tgtEl>
                                          <p:spTgt spid="40"/>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42EAD26-8963-4303-8EF1-AB6ADA123324}"/>
              </a:ext>
            </a:extLst>
          </p:cNvPr>
          <p:cNvGrpSpPr/>
          <p:nvPr/>
        </p:nvGrpSpPr>
        <p:grpSpPr>
          <a:xfrm>
            <a:off x="4803158" y="-2263"/>
            <a:ext cx="7389086" cy="6859777"/>
            <a:chOff x="4802973" y="-2750"/>
            <a:chExt cx="7390135" cy="6860750"/>
          </a:xfrm>
        </p:grpSpPr>
        <p:sp>
          <p:nvSpPr>
            <p:cNvPr id="42" name="Oval 41">
              <a:extLst>
                <a:ext uri="{FF2B5EF4-FFF2-40B4-BE49-F238E27FC236}">
                  <a16:creationId xmlns:a16="http://schemas.microsoft.com/office/drawing/2014/main" id="{4B330C9C-4592-4C37-B80B-C63C6EFA819B}"/>
                </a:ext>
              </a:extLst>
            </p:cNvPr>
            <p:cNvSpPr/>
            <p:nvPr/>
          </p:nvSpPr>
          <p:spPr bwMode="auto">
            <a:xfrm>
              <a:off x="4802973" y="3720195"/>
              <a:ext cx="935776" cy="890911"/>
            </a:xfrm>
            <a:prstGeom prst="ellipse">
              <a:avLst/>
            </a:prstGeom>
            <a:solidFill>
              <a:srgbClr val="1A2B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776" y="0"/>
              <a:ext cx="6722224" cy="6858000"/>
            </a:xfrm>
            <a:prstGeom prst="rect">
              <a:avLst/>
            </a:prstGeom>
            <a:gradFill flip="none" rotWithShape="1">
              <a:gsLst>
                <a:gs pos="0">
                  <a:srgbClr val="E6E6E6"/>
                </a:gs>
                <a:gs pos="7000">
                  <a:schemeClr val="bg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9789889C-812D-4B88-9668-816FAC218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776" y="-2750"/>
              <a:ext cx="6723332" cy="6857433"/>
            </a:xfrm>
            <a:prstGeom prst="rect">
              <a:avLst/>
            </a:prstGeom>
          </p:spPr>
        </p:pic>
        <p:sp>
          <p:nvSpPr>
            <p:cNvPr id="37" name="Rectangle 36">
              <a:extLst>
                <a:ext uri="{FF2B5EF4-FFF2-40B4-BE49-F238E27FC236}">
                  <a16:creationId xmlns:a16="http://schemas.microsoft.com/office/drawing/2014/main" id="{B3A3A1DF-2DF6-484C-90E7-E71C11DA3A34}"/>
                </a:ext>
              </a:extLst>
            </p:cNvPr>
            <p:cNvSpPr/>
            <p:nvPr/>
          </p:nvSpPr>
          <p:spPr bwMode="auto">
            <a:xfrm>
              <a:off x="5467560" y="0"/>
              <a:ext cx="6723332" cy="6858000"/>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2E6A81F4-2FFC-44CC-A513-0521EE918B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4932" y="502639"/>
              <a:ext cx="2745226" cy="739685"/>
            </a:xfrm>
            <a:prstGeom prst="rect">
              <a:avLst/>
            </a:prstGeom>
          </p:spPr>
        </p:pic>
      </p:gr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5"/>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6"/>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7"/>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8"/>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9"/>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GitHub</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40" name="Text Placeholder 1">
            <a:extLst>
              <a:ext uri="{FF2B5EF4-FFF2-40B4-BE49-F238E27FC236}">
                <a16:creationId xmlns:a16="http://schemas.microsoft.com/office/drawing/2014/main" id="{10DFE0C3-F376-405E-9796-065F9C894D45}"/>
              </a:ext>
            </a:extLst>
          </p:cNvPr>
          <p:cNvSpPr txBox="1">
            <a:spLocks/>
          </p:cNvSpPr>
          <p:nvPr/>
        </p:nvSpPr>
        <p:spPr>
          <a:xfrm>
            <a:off x="6013139" y="1788106"/>
            <a:ext cx="5828009" cy="4643740"/>
          </a:xfrm>
          <a:prstGeom prst="rect">
            <a:avLst/>
          </a:prstGeom>
        </p:spPr>
        <p:txBody>
          <a:bodyPr/>
          <a:lst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indent="0">
              <a:buNone/>
            </a:pPr>
            <a:r>
              <a:rPr lang="en-US">
                <a:solidFill>
                  <a:schemeClr val="bg1"/>
                </a:solidFill>
                <a:sym typeface="ApexNew-Light"/>
              </a:rPr>
              <a:t>GitHub brings the </a:t>
            </a:r>
            <a:r>
              <a:rPr lang="en-US">
                <a:solidFill>
                  <a:schemeClr val="bg1"/>
                </a:solidFill>
                <a:latin typeface="Segoe UI Semibold" panose="020B0702040204020203" pitchFamily="34" charset="0"/>
                <a:cs typeface="Segoe UI Semibold" panose="020B0702040204020203" pitchFamily="34" charset="0"/>
                <a:sym typeface="ApexNew-Light"/>
              </a:rPr>
              <a:t>premier</a:t>
            </a:r>
            <a:r>
              <a:rPr lang="en-US">
                <a:solidFill>
                  <a:schemeClr val="bg1"/>
                </a:solidFill>
                <a:sym typeface="ApexNew-Light"/>
              </a:rPr>
              <a:t> social coding workflows to your team, breaking down silos and enabling Inner Source through: </a:t>
            </a:r>
            <a:br>
              <a:rPr lang="en-US">
                <a:solidFill>
                  <a:schemeClr val="bg1"/>
                </a:solidFill>
                <a:sym typeface="ApexNew-Light"/>
              </a:rPr>
            </a:br>
            <a:endParaRPr lang="en-US">
              <a:solidFill>
                <a:schemeClr val="bg1"/>
              </a:solidFill>
              <a:sym typeface="ApexNew-Light"/>
            </a:endParaRPr>
          </a:p>
          <a:p>
            <a:pPr marL="228556" indent="-228556">
              <a:buFont typeface="Arial" panose="020B0604020202020204" pitchFamily="34" charset="0"/>
              <a:buChar char="•"/>
            </a:pPr>
            <a:r>
              <a:rPr lang="en-US">
                <a:solidFill>
                  <a:schemeClr val="bg1"/>
                </a:solidFill>
                <a:sym typeface="ApexNew-Light"/>
              </a:rPr>
              <a:t>Expertise sharing</a:t>
            </a:r>
          </a:p>
          <a:p>
            <a:pPr marL="228556" indent="-228556">
              <a:buFont typeface="Arial" panose="020B0604020202020204" pitchFamily="34" charset="0"/>
              <a:buChar char="•"/>
            </a:pPr>
            <a:r>
              <a:rPr lang="en-US">
                <a:solidFill>
                  <a:schemeClr val="bg1"/>
                </a:solidFill>
                <a:sym typeface="ApexNew-Light"/>
              </a:rPr>
              <a:t>Cross-team collaboration</a:t>
            </a:r>
          </a:p>
          <a:p>
            <a:pPr marL="228556" indent="-228556">
              <a:buFont typeface="Arial" panose="020B0604020202020204" pitchFamily="34" charset="0"/>
              <a:buChar char="•"/>
            </a:pPr>
            <a:r>
              <a:rPr lang="en-US">
                <a:solidFill>
                  <a:schemeClr val="bg1"/>
                </a:solidFill>
                <a:sym typeface="ApexNew-Light"/>
              </a:rPr>
              <a:t>Improved code reuse</a:t>
            </a:r>
          </a:p>
          <a:p>
            <a:pPr marL="228556" indent="-228556">
              <a:buFont typeface="Arial" panose="020B0604020202020204" pitchFamily="34" charset="0"/>
              <a:buChar char="•"/>
            </a:pPr>
            <a:r>
              <a:rPr lang="en-US">
                <a:solidFill>
                  <a:schemeClr val="bg1"/>
                </a:solidFill>
                <a:sym typeface="ApexNew-Light"/>
              </a:rPr>
              <a:t>Increased velocity</a:t>
            </a:r>
          </a:p>
        </p:txBody>
      </p:sp>
    </p:spTree>
    <p:extLst>
      <p:ext uri="{BB962C8B-B14F-4D97-AF65-F5344CB8AC3E}">
        <p14:creationId xmlns:p14="http://schemas.microsoft.com/office/powerpoint/2010/main" val="203107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25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A900146-E57D-4CFF-8905-A2B4B0FF97B0}"/>
              </a:ext>
            </a:extLst>
          </p:cNvPr>
          <p:cNvSpPr>
            <a:spLocks noGrp="1"/>
          </p:cNvSpPr>
          <p:nvPr>
            <p:ph type="title"/>
          </p:nvPr>
        </p:nvSpPr>
        <p:spPr>
          <a:xfrm>
            <a:off x="6116931" y="1665194"/>
            <a:ext cx="5213669" cy="1288622"/>
          </a:xfrm>
        </p:spPr>
        <p:txBody>
          <a:bodyPr/>
          <a:lstStyle/>
          <a:p>
            <a:r>
              <a:rPr lang="en-US"/>
              <a:t>The #1 developer community on the planet</a:t>
            </a:r>
          </a:p>
        </p:txBody>
      </p:sp>
      <p:sp>
        <p:nvSpPr>
          <p:cNvPr id="15" name="Text Placeholder 14">
            <a:extLst>
              <a:ext uri="{FF2B5EF4-FFF2-40B4-BE49-F238E27FC236}">
                <a16:creationId xmlns:a16="http://schemas.microsoft.com/office/drawing/2014/main" id="{D5FCDD1D-F1F0-42E6-8165-000638839C09}"/>
              </a:ext>
            </a:extLst>
          </p:cNvPr>
          <p:cNvSpPr>
            <a:spLocks noGrp="1"/>
          </p:cNvSpPr>
          <p:nvPr>
            <p:ph type="body" sz="quarter" idx="10"/>
          </p:nvPr>
        </p:nvSpPr>
        <p:spPr>
          <a:xfrm>
            <a:off x="6116932" y="3355655"/>
            <a:ext cx="5213669" cy="1547860"/>
          </a:xfrm>
        </p:spPr>
        <p:txBody>
          <a:bodyPr vert="horz" wrap="square" lIns="0" tIns="0" rIns="0" bIns="0" rtlCol="0">
            <a:spAutoFit/>
          </a:bodyPr>
          <a:lstStyle/>
          <a:p>
            <a:pPr>
              <a:spcBef>
                <a:spcPts val="600"/>
              </a:spcBef>
              <a:spcAft>
                <a:spcPts val="600"/>
              </a:spcAft>
            </a:pPr>
            <a:r>
              <a:rPr lang="en-US" sz="1961"/>
              <a:t>Most contributions </a:t>
            </a:r>
            <a:r>
              <a:rPr lang="en-US" sz="1961" b="1">
                <a:solidFill>
                  <a:srgbClr val="0878D4"/>
                </a:solidFill>
                <a:latin typeface="+mj-lt"/>
              </a:rPr>
              <a:t>1.1B in 2018</a:t>
            </a:r>
          </a:p>
          <a:p>
            <a:pPr>
              <a:spcBef>
                <a:spcPts val="600"/>
              </a:spcBef>
              <a:spcAft>
                <a:spcPts val="600"/>
              </a:spcAft>
            </a:pPr>
            <a:r>
              <a:rPr lang="en-US" sz="1961"/>
              <a:t>Most developers </a:t>
            </a:r>
            <a:r>
              <a:rPr lang="en-US" sz="1961" b="1">
                <a:solidFill>
                  <a:srgbClr val="0878D4"/>
                </a:solidFill>
                <a:latin typeface="+mj-lt"/>
              </a:rPr>
              <a:t>33M</a:t>
            </a:r>
          </a:p>
          <a:p>
            <a:pPr>
              <a:spcBef>
                <a:spcPts val="600"/>
              </a:spcBef>
              <a:spcAft>
                <a:spcPts val="600"/>
              </a:spcAft>
            </a:pPr>
            <a:r>
              <a:rPr lang="en-US" sz="1961"/>
              <a:t>Most Repos </a:t>
            </a:r>
            <a:r>
              <a:rPr lang="en-US" sz="1961" b="1">
                <a:solidFill>
                  <a:srgbClr val="0878D4"/>
                </a:solidFill>
                <a:latin typeface="+mj-lt"/>
              </a:rPr>
              <a:t>100M</a:t>
            </a:r>
          </a:p>
          <a:p>
            <a:pPr>
              <a:spcBef>
                <a:spcPts val="600"/>
              </a:spcBef>
              <a:spcAft>
                <a:spcPts val="600"/>
              </a:spcAft>
            </a:pPr>
            <a:r>
              <a:rPr lang="en-US" sz="1961"/>
              <a:t>Most secure </a:t>
            </a:r>
            <a:r>
              <a:rPr lang="en-US" sz="1961" b="1">
                <a:solidFill>
                  <a:srgbClr val="0878D4"/>
                </a:solidFill>
                <a:latin typeface="+mj-lt"/>
              </a:rPr>
              <a:t>5M vulnerability alerts in 2018</a:t>
            </a:r>
          </a:p>
        </p:txBody>
      </p:sp>
      <p:sp>
        <p:nvSpPr>
          <p:cNvPr id="17" name="Oval 16">
            <a:extLst>
              <a:ext uri="{FF2B5EF4-FFF2-40B4-BE49-F238E27FC236}">
                <a16:creationId xmlns:a16="http://schemas.microsoft.com/office/drawing/2014/main" id="{1B5C7A1E-0D01-421E-B4E3-F47AD41C3526}"/>
              </a:ext>
            </a:extLst>
          </p:cNvPr>
          <p:cNvSpPr/>
          <p:nvPr/>
        </p:nvSpPr>
        <p:spPr bwMode="auto">
          <a:xfrm>
            <a:off x="606227" y="1135199"/>
            <a:ext cx="4751080" cy="475108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pic>
        <p:nvPicPr>
          <p:cNvPr id="13" name="Picture 12">
            <a:extLst>
              <a:ext uri="{FF2B5EF4-FFF2-40B4-BE49-F238E27FC236}">
                <a16:creationId xmlns:a16="http://schemas.microsoft.com/office/drawing/2014/main" id="{1538FF16-A4C3-47D8-990F-5E3B6A57459F}"/>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067469" y="1148875"/>
            <a:ext cx="4326549" cy="4560251"/>
          </a:xfrm>
          <a:prstGeom prst="rect">
            <a:avLst/>
          </a:prstGeom>
          <a:blipFill dpi="0" rotWithShape="1">
            <a:blip r:embed="rId4">
              <a:alphaModFix amt="50000"/>
              <a:extLst>
                <a:ext uri="{28A0092B-C50C-407E-A947-70E740481C1C}">
                  <a14:useLocalDpi xmlns:a14="http://schemas.microsoft.com/office/drawing/2010/main" val="0"/>
                </a:ext>
              </a:extLst>
            </a:blip>
            <a:srcRect/>
            <a:stretch>
              <a:fillRect/>
            </a:stretch>
          </a:blipFill>
          <a:ln w="55000" cap="flat" cmpd="thickThin" algn="ctr">
            <a:noFill/>
            <a:prstDash val="solid"/>
            <a:headEnd type="none" w="med" len="med"/>
            <a:tailEnd type="none" w="med" len="med"/>
          </a:ln>
          <a:effectLst/>
        </p:spPr>
      </p:pic>
      <p:grpSp>
        <p:nvGrpSpPr>
          <p:cNvPr id="4" name="Group 4">
            <a:extLst>
              <a:ext uri="{FF2B5EF4-FFF2-40B4-BE49-F238E27FC236}">
                <a16:creationId xmlns:a16="http://schemas.microsoft.com/office/drawing/2014/main" id="{064C607C-CDF0-404C-BB95-45414F2533C9}"/>
              </a:ext>
            </a:extLst>
          </p:cNvPr>
          <p:cNvGrpSpPr>
            <a:grpSpLocks noChangeAspect="1"/>
          </p:cNvGrpSpPr>
          <p:nvPr/>
        </p:nvGrpSpPr>
        <p:grpSpPr bwMode="auto">
          <a:xfrm>
            <a:off x="1326523" y="3063540"/>
            <a:ext cx="3310496" cy="894396"/>
            <a:chOff x="391" y="3242"/>
            <a:chExt cx="1351" cy="365"/>
          </a:xfrm>
          <a:solidFill>
            <a:schemeClr val="tx1"/>
          </a:solidFill>
        </p:grpSpPr>
        <p:sp>
          <p:nvSpPr>
            <p:cNvPr id="6" name="Freeform 5">
              <a:extLst>
                <a:ext uri="{FF2B5EF4-FFF2-40B4-BE49-F238E27FC236}">
                  <a16:creationId xmlns:a16="http://schemas.microsoft.com/office/drawing/2014/main" id="{618B10D3-CC16-4227-A1D0-C4787F97FFE6}"/>
                </a:ext>
              </a:extLst>
            </p:cNvPr>
            <p:cNvSpPr>
              <a:spLocks/>
            </p:cNvSpPr>
            <p:nvPr/>
          </p:nvSpPr>
          <p:spPr bwMode="auto">
            <a:xfrm>
              <a:off x="391" y="3242"/>
              <a:ext cx="265" cy="365"/>
            </a:xfrm>
            <a:custGeom>
              <a:avLst/>
              <a:gdLst>
                <a:gd name="T0" fmla="*/ 924 w 943"/>
                <a:gd name="T1" fmla="*/ 555 h 1297"/>
                <a:gd name="T2" fmla="*/ 924 w 943"/>
                <a:gd name="T3" fmla="*/ 555 h 1297"/>
                <a:gd name="T4" fmla="*/ 521 w 943"/>
                <a:gd name="T5" fmla="*/ 555 h 1297"/>
                <a:gd name="T6" fmla="*/ 502 w 943"/>
                <a:gd name="T7" fmla="*/ 573 h 1297"/>
                <a:gd name="T8" fmla="*/ 502 w 943"/>
                <a:gd name="T9" fmla="*/ 771 h 1297"/>
                <a:gd name="T10" fmla="*/ 521 w 943"/>
                <a:gd name="T11" fmla="*/ 790 h 1297"/>
                <a:gd name="T12" fmla="*/ 678 w 943"/>
                <a:gd name="T13" fmla="*/ 790 h 1297"/>
                <a:gd name="T14" fmla="*/ 678 w 943"/>
                <a:gd name="T15" fmla="*/ 1035 h 1297"/>
                <a:gd name="T16" fmla="*/ 545 w 943"/>
                <a:gd name="T17" fmla="*/ 1047 h 1297"/>
                <a:gd name="T18" fmla="*/ 269 w 943"/>
                <a:gd name="T19" fmla="*/ 651 h 1297"/>
                <a:gd name="T20" fmla="*/ 594 w 943"/>
                <a:gd name="T21" fmla="*/ 250 h 1297"/>
                <a:gd name="T22" fmla="*/ 826 w 943"/>
                <a:gd name="T23" fmla="*/ 285 h 1297"/>
                <a:gd name="T24" fmla="*/ 849 w 943"/>
                <a:gd name="T25" fmla="*/ 267 h 1297"/>
                <a:gd name="T26" fmla="*/ 894 w 943"/>
                <a:gd name="T27" fmla="*/ 76 h 1297"/>
                <a:gd name="T28" fmla="*/ 887 w 943"/>
                <a:gd name="T29" fmla="*/ 61 h 1297"/>
                <a:gd name="T30" fmla="*/ 545 w 943"/>
                <a:gd name="T31" fmla="*/ 0 h 1297"/>
                <a:gd name="T32" fmla="*/ 0 w 943"/>
                <a:gd name="T33" fmla="*/ 664 h 1297"/>
                <a:gd name="T34" fmla="*/ 583 w 943"/>
                <a:gd name="T35" fmla="*/ 1297 h 1297"/>
                <a:gd name="T36" fmla="*/ 937 w 943"/>
                <a:gd name="T37" fmla="*/ 1203 h 1297"/>
                <a:gd name="T38" fmla="*/ 943 w 943"/>
                <a:gd name="T39" fmla="*/ 1189 h 1297"/>
                <a:gd name="T40" fmla="*/ 943 w 943"/>
                <a:gd name="T41" fmla="*/ 573 h 1297"/>
                <a:gd name="T42" fmla="*/ 924 w 943"/>
                <a:gd name="T43" fmla="*/ 555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3" h="1297">
                  <a:moveTo>
                    <a:pt x="924" y="555"/>
                  </a:moveTo>
                  <a:lnTo>
                    <a:pt x="924" y="555"/>
                  </a:lnTo>
                  <a:lnTo>
                    <a:pt x="521" y="555"/>
                  </a:lnTo>
                  <a:cubicBezTo>
                    <a:pt x="510" y="555"/>
                    <a:pt x="502" y="563"/>
                    <a:pt x="502" y="573"/>
                  </a:cubicBezTo>
                  <a:lnTo>
                    <a:pt x="502" y="771"/>
                  </a:lnTo>
                  <a:cubicBezTo>
                    <a:pt x="502" y="781"/>
                    <a:pt x="510" y="790"/>
                    <a:pt x="521" y="790"/>
                  </a:cubicBezTo>
                  <a:lnTo>
                    <a:pt x="678" y="790"/>
                  </a:lnTo>
                  <a:lnTo>
                    <a:pt x="678" y="1035"/>
                  </a:lnTo>
                  <a:cubicBezTo>
                    <a:pt x="678" y="1035"/>
                    <a:pt x="643" y="1047"/>
                    <a:pt x="545" y="1047"/>
                  </a:cubicBezTo>
                  <a:cubicBezTo>
                    <a:pt x="430" y="1047"/>
                    <a:pt x="269" y="1005"/>
                    <a:pt x="269" y="651"/>
                  </a:cubicBezTo>
                  <a:cubicBezTo>
                    <a:pt x="269" y="296"/>
                    <a:pt x="437" y="250"/>
                    <a:pt x="594" y="250"/>
                  </a:cubicBezTo>
                  <a:cubicBezTo>
                    <a:pt x="730" y="250"/>
                    <a:pt x="789" y="274"/>
                    <a:pt x="826" y="285"/>
                  </a:cubicBezTo>
                  <a:cubicBezTo>
                    <a:pt x="838" y="289"/>
                    <a:pt x="849" y="277"/>
                    <a:pt x="849" y="267"/>
                  </a:cubicBezTo>
                  <a:lnTo>
                    <a:pt x="894" y="76"/>
                  </a:lnTo>
                  <a:cubicBezTo>
                    <a:pt x="894" y="71"/>
                    <a:pt x="892" y="65"/>
                    <a:pt x="887" y="61"/>
                  </a:cubicBezTo>
                  <a:cubicBezTo>
                    <a:pt x="872" y="51"/>
                    <a:pt x="779" y="0"/>
                    <a:pt x="545" y="0"/>
                  </a:cubicBezTo>
                  <a:cubicBezTo>
                    <a:pt x="276" y="0"/>
                    <a:pt x="0" y="113"/>
                    <a:pt x="0" y="664"/>
                  </a:cubicBezTo>
                  <a:cubicBezTo>
                    <a:pt x="0" y="1215"/>
                    <a:pt x="316" y="1297"/>
                    <a:pt x="583" y="1297"/>
                  </a:cubicBezTo>
                  <a:cubicBezTo>
                    <a:pt x="803" y="1297"/>
                    <a:pt x="937" y="1203"/>
                    <a:pt x="937" y="1203"/>
                  </a:cubicBezTo>
                  <a:cubicBezTo>
                    <a:pt x="943" y="1200"/>
                    <a:pt x="943" y="1192"/>
                    <a:pt x="943" y="1189"/>
                  </a:cubicBezTo>
                  <a:lnTo>
                    <a:pt x="943" y="573"/>
                  </a:lnTo>
                  <a:cubicBezTo>
                    <a:pt x="943" y="563"/>
                    <a:pt x="935" y="555"/>
                    <a:pt x="924" y="555"/>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7" name="Freeform 6">
              <a:extLst>
                <a:ext uri="{FF2B5EF4-FFF2-40B4-BE49-F238E27FC236}">
                  <a16:creationId xmlns:a16="http://schemas.microsoft.com/office/drawing/2014/main" id="{C429DE30-2DC3-4363-963F-65F2B4831EA4}"/>
                </a:ext>
              </a:extLst>
            </p:cNvPr>
            <p:cNvSpPr>
              <a:spLocks/>
            </p:cNvSpPr>
            <p:nvPr/>
          </p:nvSpPr>
          <p:spPr bwMode="auto">
            <a:xfrm>
              <a:off x="988" y="3255"/>
              <a:ext cx="248" cy="346"/>
            </a:xfrm>
            <a:custGeom>
              <a:avLst/>
              <a:gdLst>
                <a:gd name="T0" fmla="*/ 883 w 883"/>
                <a:gd name="T1" fmla="*/ 19 h 1227"/>
                <a:gd name="T2" fmla="*/ 883 w 883"/>
                <a:gd name="T3" fmla="*/ 19 h 1227"/>
                <a:gd name="T4" fmla="*/ 865 w 883"/>
                <a:gd name="T5" fmla="*/ 0 h 1227"/>
                <a:gd name="T6" fmla="*/ 637 w 883"/>
                <a:gd name="T7" fmla="*/ 0 h 1227"/>
                <a:gd name="T8" fmla="*/ 618 w 883"/>
                <a:gd name="T9" fmla="*/ 19 h 1227"/>
                <a:gd name="T10" fmla="*/ 619 w 883"/>
                <a:gd name="T11" fmla="*/ 458 h 1227"/>
                <a:gd name="T12" fmla="*/ 264 w 883"/>
                <a:gd name="T13" fmla="*/ 458 h 1227"/>
                <a:gd name="T14" fmla="*/ 264 w 883"/>
                <a:gd name="T15" fmla="*/ 19 h 1227"/>
                <a:gd name="T16" fmla="*/ 246 w 883"/>
                <a:gd name="T17" fmla="*/ 0 h 1227"/>
                <a:gd name="T18" fmla="*/ 18 w 883"/>
                <a:gd name="T19" fmla="*/ 0 h 1227"/>
                <a:gd name="T20" fmla="*/ 0 w 883"/>
                <a:gd name="T21" fmla="*/ 19 h 1227"/>
                <a:gd name="T22" fmla="*/ 0 w 883"/>
                <a:gd name="T23" fmla="*/ 1208 h 1227"/>
                <a:gd name="T24" fmla="*/ 18 w 883"/>
                <a:gd name="T25" fmla="*/ 1227 h 1227"/>
                <a:gd name="T26" fmla="*/ 246 w 883"/>
                <a:gd name="T27" fmla="*/ 1227 h 1227"/>
                <a:gd name="T28" fmla="*/ 264 w 883"/>
                <a:gd name="T29" fmla="*/ 1208 h 1227"/>
                <a:gd name="T30" fmla="*/ 264 w 883"/>
                <a:gd name="T31" fmla="*/ 699 h 1227"/>
                <a:gd name="T32" fmla="*/ 619 w 883"/>
                <a:gd name="T33" fmla="*/ 699 h 1227"/>
                <a:gd name="T34" fmla="*/ 618 w 883"/>
                <a:gd name="T35" fmla="*/ 1208 h 1227"/>
                <a:gd name="T36" fmla="*/ 637 w 883"/>
                <a:gd name="T37" fmla="*/ 1227 h 1227"/>
                <a:gd name="T38" fmla="*/ 864 w 883"/>
                <a:gd name="T39" fmla="*/ 1227 h 1227"/>
                <a:gd name="T40" fmla="*/ 883 w 883"/>
                <a:gd name="T41" fmla="*/ 1208 h 1227"/>
                <a:gd name="T42" fmla="*/ 883 w 883"/>
                <a:gd name="T43" fmla="*/ 19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3" h="1227">
                  <a:moveTo>
                    <a:pt x="883" y="19"/>
                  </a:moveTo>
                  <a:lnTo>
                    <a:pt x="883" y="19"/>
                  </a:lnTo>
                  <a:cubicBezTo>
                    <a:pt x="883" y="8"/>
                    <a:pt x="875" y="0"/>
                    <a:pt x="865" y="0"/>
                  </a:cubicBezTo>
                  <a:lnTo>
                    <a:pt x="637" y="0"/>
                  </a:lnTo>
                  <a:cubicBezTo>
                    <a:pt x="627" y="0"/>
                    <a:pt x="618" y="8"/>
                    <a:pt x="618" y="19"/>
                  </a:cubicBezTo>
                  <a:cubicBezTo>
                    <a:pt x="618" y="19"/>
                    <a:pt x="619" y="458"/>
                    <a:pt x="619" y="458"/>
                  </a:cubicBezTo>
                  <a:lnTo>
                    <a:pt x="264" y="458"/>
                  </a:lnTo>
                  <a:lnTo>
                    <a:pt x="264" y="19"/>
                  </a:lnTo>
                  <a:cubicBezTo>
                    <a:pt x="264" y="8"/>
                    <a:pt x="256" y="0"/>
                    <a:pt x="246" y="0"/>
                  </a:cubicBezTo>
                  <a:lnTo>
                    <a:pt x="18" y="0"/>
                  </a:lnTo>
                  <a:cubicBezTo>
                    <a:pt x="8" y="0"/>
                    <a:pt x="0" y="8"/>
                    <a:pt x="0" y="19"/>
                  </a:cubicBezTo>
                  <a:lnTo>
                    <a:pt x="0" y="1208"/>
                  </a:lnTo>
                  <a:cubicBezTo>
                    <a:pt x="0" y="1218"/>
                    <a:pt x="8" y="1227"/>
                    <a:pt x="18" y="1227"/>
                  </a:cubicBezTo>
                  <a:lnTo>
                    <a:pt x="246" y="1227"/>
                  </a:lnTo>
                  <a:cubicBezTo>
                    <a:pt x="256" y="1227"/>
                    <a:pt x="264" y="1218"/>
                    <a:pt x="264" y="1208"/>
                  </a:cubicBezTo>
                  <a:lnTo>
                    <a:pt x="264" y="699"/>
                  </a:lnTo>
                  <a:lnTo>
                    <a:pt x="619" y="699"/>
                  </a:lnTo>
                  <a:cubicBezTo>
                    <a:pt x="619" y="699"/>
                    <a:pt x="618" y="1208"/>
                    <a:pt x="618" y="1208"/>
                  </a:cubicBezTo>
                  <a:cubicBezTo>
                    <a:pt x="618" y="1218"/>
                    <a:pt x="626" y="1227"/>
                    <a:pt x="637" y="1227"/>
                  </a:cubicBezTo>
                  <a:lnTo>
                    <a:pt x="864" y="1227"/>
                  </a:lnTo>
                  <a:cubicBezTo>
                    <a:pt x="875" y="1227"/>
                    <a:pt x="883" y="1218"/>
                    <a:pt x="883" y="1208"/>
                  </a:cubicBezTo>
                  <a:lnTo>
                    <a:pt x="883" y="19"/>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8" name="Freeform 7">
              <a:extLst>
                <a:ext uri="{FF2B5EF4-FFF2-40B4-BE49-F238E27FC236}">
                  <a16:creationId xmlns:a16="http://schemas.microsoft.com/office/drawing/2014/main" id="{366CAFC4-F47D-4FD4-9061-DFDFEE92883B}"/>
                </a:ext>
              </a:extLst>
            </p:cNvPr>
            <p:cNvSpPr>
              <a:spLocks/>
            </p:cNvSpPr>
            <p:nvPr/>
          </p:nvSpPr>
          <p:spPr bwMode="auto">
            <a:xfrm>
              <a:off x="689" y="3263"/>
              <a:ext cx="83" cy="83"/>
            </a:xfrm>
            <a:custGeom>
              <a:avLst/>
              <a:gdLst>
                <a:gd name="T0" fmla="*/ 293 w 293"/>
                <a:gd name="T1" fmla="*/ 148 h 296"/>
                <a:gd name="T2" fmla="*/ 293 w 293"/>
                <a:gd name="T3" fmla="*/ 148 h 296"/>
                <a:gd name="T4" fmla="*/ 147 w 293"/>
                <a:gd name="T5" fmla="*/ 0 h 296"/>
                <a:gd name="T6" fmla="*/ 0 w 293"/>
                <a:gd name="T7" fmla="*/ 148 h 296"/>
                <a:gd name="T8" fmla="*/ 147 w 293"/>
                <a:gd name="T9" fmla="*/ 296 h 296"/>
                <a:gd name="T10" fmla="*/ 293 w 293"/>
                <a:gd name="T11" fmla="*/ 148 h 296"/>
              </a:gdLst>
              <a:ahLst/>
              <a:cxnLst>
                <a:cxn ang="0">
                  <a:pos x="T0" y="T1"/>
                </a:cxn>
                <a:cxn ang="0">
                  <a:pos x="T2" y="T3"/>
                </a:cxn>
                <a:cxn ang="0">
                  <a:pos x="T4" y="T5"/>
                </a:cxn>
                <a:cxn ang="0">
                  <a:pos x="T6" y="T7"/>
                </a:cxn>
                <a:cxn ang="0">
                  <a:pos x="T8" y="T9"/>
                </a:cxn>
                <a:cxn ang="0">
                  <a:pos x="T10" y="T11"/>
                </a:cxn>
              </a:cxnLst>
              <a:rect l="0" t="0" r="r" b="b"/>
              <a:pathLst>
                <a:path w="293" h="296">
                  <a:moveTo>
                    <a:pt x="293" y="148"/>
                  </a:moveTo>
                  <a:lnTo>
                    <a:pt x="293" y="148"/>
                  </a:lnTo>
                  <a:cubicBezTo>
                    <a:pt x="293" y="66"/>
                    <a:pt x="228" y="0"/>
                    <a:pt x="147" y="0"/>
                  </a:cubicBezTo>
                  <a:cubicBezTo>
                    <a:pt x="66" y="0"/>
                    <a:pt x="0" y="66"/>
                    <a:pt x="0" y="148"/>
                  </a:cubicBezTo>
                  <a:cubicBezTo>
                    <a:pt x="0" y="230"/>
                    <a:pt x="66" y="296"/>
                    <a:pt x="147" y="296"/>
                  </a:cubicBezTo>
                  <a:cubicBezTo>
                    <a:pt x="228" y="296"/>
                    <a:pt x="293" y="230"/>
                    <a:pt x="293" y="14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9" name="Freeform 8">
              <a:extLst>
                <a:ext uri="{FF2B5EF4-FFF2-40B4-BE49-F238E27FC236}">
                  <a16:creationId xmlns:a16="http://schemas.microsoft.com/office/drawing/2014/main" id="{7CC0C7CB-1A2C-4CBD-840E-5BD01FBF8EC4}"/>
                </a:ext>
              </a:extLst>
            </p:cNvPr>
            <p:cNvSpPr>
              <a:spLocks/>
            </p:cNvSpPr>
            <p:nvPr/>
          </p:nvSpPr>
          <p:spPr bwMode="auto">
            <a:xfrm>
              <a:off x="693" y="3365"/>
              <a:ext cx="74" cy="236"/>
            </a:xfrm>
            <a:custGeom>
              <a:avLst/>
              <a:gdLst>
                <a:gd name="T0" fmla="*/ 265 w 265"/>
                <a:gd name="T1" fmla="*/ 568 h 838"/>
                <a:gd name="T2" fmla="*/ 265 w 265"/>
                <a:gd name="T3" fmla="*/ 568 h 838"/>
                <a:gd name="T4" fmla="*/ 265 w 265"/>
                <a:gd name="T5" fmla="*/ 19 h 838"/>
                <a:gd name="T6" fmla="*/ 246 w 265"/>
                <a:gd name="T7" fmla="*/ 0 h 838"/>
                <a:gd name="T8" fmla="*/ 20 w 265"/>
                <a:gd name="T9" fmla="*/ 0 h 838"/>
                <a:gd name="T10" fmla="*/ 0 w 265"/>
                <a:gd name="T11" fmla="*/ 21 h 838"/>
                <a:gd name="T12" fmla="*/ 0 w 265"/>
                <a:gd name="T13" fmla="*/ 808 h 838"/>
                <a:gd name="T14" fmla="*/ 33 w 265"/>
                <a:gd name="T15" fmla="*/ 838 h 838"/>
                <a:gd name="T16" fmla="*/ 237 w 265"/>
                <a:gd name="T17" fmla="*/ 838 h 838"/>
                <a:gd name="T18" fmla="*/ 265 w 265"/>
                <a:gd name="T19" fmla="*/ 807 h 838"/>
                <a:gd name="T20" fmla="*/ 265 w 265"/>
                <a:gd name="T21" fmla="*/ 56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838">
                  <a:moveTo>
                    <a:pt x="265" y="568"/>
                  </a:moveTo>
                  <a:lnTo>
                    <a:pt x="265" y="568"/>
                  </a:lnTo>
                  <a:lnTo>
                    <a:pt x="265" y="19"/>
                  </a:lnTo>
                  <a:cubicBezTo>
                    <a:pt x="265" y="9"/>
                    <a:pt x="257" y="0"/>
                    <a:pt x="246" y="0"/>
                  </a:cubicBezTo>
                  <a:lnTo>
                    <a:pt x="20" y="0"/>
                  </a:lnTo>
                  <a:cubicBezTo>
                    <a:pt x="9" y="0"/>
                    <a:pt x="0" y="11"/>
                    <a:pt x="0" y="21"/>
                  </a:cubicBezTo>
                  <a:lnTo>
                    <a:pt x="0" y="808"/>
                  </a:lnTo>
                  <a:cubicBezTo>
                    <a:pt x="0" y="831"/>
                    <a:pt x="14" y="838"/>
                    <a:pt x="33" y="838"/>
                  </a:cubicBezTo>
                  <a:lnTo>
                    <a:pt x="237" y="838"/>
                  </a:lnTo>
                  <a:cubicBezTo>
                    <a:pt x="260" y="838"/>
                    <a:pt x="265" y="827"/>
                    <a:pt x="265" y="807"/>
                  </a:cubicBezTo>
                  <a:lnTo>
                    <a:pt x="265" y="568"/>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10" name="Freeform 9">
              <a:extLst>
                <a:ext uri="{FF2B5EF4-FFF2-40B4-BE49-F238E27FC236}">
                  <a16:creationId xmlns:a16="http://schemas.microsoft.com/office/drawing/2014/main" id="{4BC3949F-4CF2-4098-AF18-12FE74954333}"/>
                </a:ext>
              </a:extLst>
            </p:cNvPr>
            <p:cNvSpPr>
              <a:spLocks/>
            </p:cNvSpPr>
            <p:nvPr/>
          </p:nvSpPr>
          <p:spPr bwMode="auto">
            <a:xfrm>
              <a:off x="1267" y="3365"/>
              <a:ext cx="217" cy="242"/>
            </a:xfrm>
            <a:custGeom>
              <a:avLst/>
              <a:gdLst>
                <a:gd name="T0" fmla="*/ 752 w 771"/>
                <a:gd name="T1" fmla="*/ 0 h 860"/>
                <a:gd name="T2" fmla="*/ 752 w 771"/>
                <a:gd name="T3" fmla="*/ 0 h 860"/>
                <a:gd name="T4" fmla="*/ 526 w 771"/>
                <a:gd name="T5" fmla="*/ 0 h 860"/>
                <a:gd name="T6" fmla="*/ 508 w 771"/>
                <a:gd name="T7" fmla="*/ 19 h 860"/>
                <a:gd name="T8" fmla="*/ 508 w 771"/>
                <a:gd name="T9" fmla="*/ 602 h 860"/>
                <a:gd name="T10" fmla="*/ 369 w 771"/>
                <a:gd name="T11" fmla="*/ 644 h 860"/>
                <a:gd name="T12" fmla="*/ 266 w 771"/>
                <a:gd name="T13" fmla="*/ 527 h 860"/>
                <a:gd name="T14" fmla="*/ 266 w 771"/>
                <a:gd name="T15" fmla="*/ 19 h 860"/>
                <a:gd name="T16" fmla="*/ 247 w 771"/>
                <a:gd name="T17" fmla="*/ 0 h 860"/>
                <a:gd name="T18" fmla="*/ 19 w 771"/>
                <a:gd name="T19" fmla="*/ 0 h 860"/>
                <a:gd name="T20" fmla="*/ 0 w 771"/>
                <a:gd name="T21" fmla="*/ 19 h 860"/>
                <a:gd name="T22" fmla="*/ 0 w 771"/>
                <a:gd name="T23" fmla="*/ 566 h 860"/>
                <a:gd name="T24" fmla="*/ 313 w 771"/>
                <a:gd name="T25" fmla="*/ 860 h 860"/>
                <a:gd name="T26" fmla="*/ 581 w 771"/>
                <a:gd name="T27" fmla="*/ 778 h 860"/>
                <a:gd name="T28" fmla="*/ 590 w 771"/>
                <a:gd name="T29" fmla="*/ 826 h 860"/>
                <a:gd name="T30" fmla="*/ 606 w 771"/>
                <a:gd name="T31" fmla="*/ 837 h 860"/>
                <a:gd name="T32" fmla="*/ 752 w 771"/>
                <a:gd name="T33" fmla="*/ 836 h 860"/>
                <a:gd name="T34" fmla="*/ 771 w 771"/>
                <a:gd name="T35" fmla="*/ 817 h 860"/>
                <a:gd name="T36" fmla="*/ 771 w 771"/>
                <a:gd name="T37" fmla="*/ 19 h 860"/>
                <a:gd name="T38" fmla="*/ 752 w 771"/>
                <a:gd name="T39"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860">
                  <a:moveTo>
                    <a:pt x="752" y="0"/>
                  </a:moveTo>
                  <a:lnTo>
                    <a:pt x="752" y="0"/>
                  </a:lnTo>
                  <a:lnTo>
                    <a:pt x="526" y="0"/>
                  </a:lnTo>
                  <a:cubicBezTo>
                    <a:pt x="516" y="0"/>
                    <a:pt x="508" y="8"/>
                    <a:pt x="508" y="19"/>
                  </a:cubicBezTo>
                  <a:lnTo>
                    <a:pt x="508" y="602"/>
                  </a:lnTo>
                  <a:cubicBezTo>
                    <a:pt x="508" y="602"/>
                    <a:pt x="450" y="644"/>
                    <a:pt x="369" y="644"/>
                  </a:cubicBezTo>
                  <a:cubicBezTo>
                    <a:pt x="288" y="644"/>
                    <a:pt x="266" y="607"/>
                    <a:pt x="266" y="527"/>
                  </a:cubicBezTo>
                  <a:lnTo>
                    <a:pt x="266" y="19"/>
                  </a:lnTo>
                  <a:cubicBezTo>
                    <a:pt x="266" y="8"/>
                    <a:pt x="258" y="0"/>
                    <a:pt x="247" y="0"/>
                  </a:cubicBezTo>
                  <a:lnTo>
                    <a:pt x="19" y="0"/>
                  </a:lnTo>
                  <a:cubicBezTo>
                    <a:pt x="8" y="0"/>
                    <a:pt x="0" y="8"/>
                    <a:pt x="0" y="19"/>
                  </a:cubicBezTo>
                  <a:lnTo>
                    <a:pt x="0" y="566"/>
                  </a:lnTo>
                  <a:cubicBezTo>
                    <a:pt x="0" y="802"/>
                    <a:pt x="132" y="860"/>
                    <a:pt x="313" y="860"/>
                  </a:cubicBezTo>
                  <a:cubicBezTo>
                    <a:pt x="462" y="860"/>
                    <a:pt x="581" y="778"/>
                    <a:pt x="581" y="778"/>
                  </a:cubicBezTo>
                  <a:cubicBezTo>
                    <a:pt x="581" y="778"/>
                    <a:pt x="587" y="821"/>
                    <a:pt x="590" y="826"/>
                  </a:cubicBezTo>
                  <a:cubicBezTo>
                    <a:pt x="592" y="832"/>
                    <a:pt x="599" y="837"/>
                    <a:pt x="606" y="837"/>
                  </a:cubicBezTo>
                  <a:lnTo>
                    <a:pt x="752" y="836"/>
                  </a:lnTo>
                  <a:cubicBezTo>
                    <a:pt x="762" y="836"/>
                    <a:pt x="771" y="828"/>
                    <a:pt x="771" y="817"/>
                  </a:cubicBezTo>
                  <a:lnTo>
                    <a:pt x="771" y="19"/>
                  </a:lnTo>
                  <a:cubicBezTo>
                    <a:pt x="771" y="8"/>
                    <a:pt x="762" y="0"/>
                    <a:pt x="752" y="0"/>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11" name="Freeform 10">
              <a:extLst>
                <a:ext uri="{FF2B5EF4-FFF2-40B4-BE49-F238E27FC236}">
                  <a16:creationId xmlns:a16="http://schemas.microsoft.com/office/drawing/2014/main" id="{A6BE6090-3F03-4955-A989-D95CE78BC4CC}"/>
                </a:ext>
              </a:extLst>
            </p:cNvPr>
            <p:cNvSpPr>
              <a:spLocks noEditPoints="1"/>
            </p:cNvSpPr>
            <p:nvPr/>
          </p:nvSpPr>
          <p:spPr bwMode="auto">
            <a:xfrm>
              <a:off x="1517" y="3255"/>
              <a:ext cx="225" cy="352"/>
            </a:xfrm>
            <a:custGeom>
              <a:avLst/>
              <a:gdLst>
                <a:gd name="T0" fmla="*/ 391 w 798"/>
                <a:gd name="T1" fmla="*/ 1034 h 1250"/>
                <a:gd name="T2" fmla="*/ 391 w 798"/>
                <a:gd name="T3" fmla="*/ 1034 h 1250"/>
                <a:gd name="T4" fmla="*/ 260 w 798"/>
                <a:gd name="T5" fmla="*/ 996 h 1250"/>
                <a:gd name="T6" fmla="*/ 260 w 798"/>
                <a:gd name="T7" fmla="*/ 620 h 1250"/>
                <a:gd name="T8" fmla="*/ 376 w 798"/>
                <a:gd name="T9" fmla="*/ 582 h 1250"/>
                <a:gd name="T10" fmla="*/ 536 w 798"/>
                <a:gd name="T11" fmla="*/ 793 h 1250"/>
                <a:gd name="T12" fmla="*/ 391 w 798"/>
                <a:gd name="T13" fmla="*/ 1034 h 1250"/>
                <a:gd name="T14" fmla="*/ 480 w 798"/>
                <a:gd name="T15" fmla="*/ 364 h 1250"/>
                <a:gd name="T16" fmla="*/ 480 w 798"/>
                <a:gd name="T17" fmla="*/ 364 h 1250"/>
                <a:gd name="T18" fmla="*/ 265 w 798"/>
                <a:gd name="T19" fmla="*/ 421 h 1250"/>
                <a:gd name="T20" fmla="*/ 265 w 798"/>
                <a:gd name="T21" fmla="*/ 19 h 1250"/>
                <a:gd name="T22" fmla="*/ 246 w 798"/>
                <a:gd name="T23" fmla="*/ 0 h 1250"/>
                <a:gd name="T24" fmla="*/ 18 w 798"/>
                <a:gd name="T25" fmla="*/ 0 h 1250"/>
                <a:gd name="T26" fmla="*/ 0 w 798"/>
                <a:gd name="T27" fmla="*/ 19 h 1250"/>
                <a:gd name="T28" fmla="*/ 0 w 798"/>
                <a:gd name="T29" fmla="*/ 1208 h 1250"/>
                <a:gd name="T30" fmla="*/ 18 w 798"/>
                <a:gd name="T31" fmla="*/ 1227 h 1250"/>
                <a:gd name="T32" fmla="*/ 176 w 798"/>
                <a:gd name="T33" fmla="*/ 1227 h 1250"/>
                <a:gd name="T34" fmla="*/ 193 w 798"/>
                <a:gd name="T35" fmla="*/ 1217 h 1250"/>
                <a:gd name="T36" fmla="*/ 203 w 798"/>
                <a:gd name="T37" fmla="*/ 1162 h 1250"/>
                <a:gd name="T38" fmla="*/ 472 w 798"/>
                <a:gd name="T39" fmla="*/ 1250 h 1250"/>
                <a:gd name="T40" fmla="*/ 798 w 798"/>
                <a:gd name="T41" fmla="*/ 779 h 1250"/>
                <a:gd name="T42" fmla="*/ 480 w 798"/>
                <a:gd name="T43" fmla="*/ 364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250">
                  <a:moveTo>
                    <a:pt x="391" y="1034"/>
                  </a:moveTo>
                  <a:lnTo>
                    <a:pt x="391" y="1034"/>
                  </a:lnTo>
                  <a:cubicBezTo>
                    <a:pt x="313" y="1032"/>
                    <a:pt x="260" y="996"/>
                    <a:pt x="260" y="996"/>
                  </a:cubicBezTo>
                  <a:lnTo>
                    <a:pt x="260" y="620"/>
                  </a:lnTo>
                  <a:cubicBezTo>
                    <a:pt x="260" y="620"/>
                    <a:pt x="312" y="588"/>
                    <a:pt x="376" y="582"/>
                  </a:cubicBezTo>
                  <a:cubicBezTo>
                    <a:pt x="458" y="575"/>
                    <a:pt x="536" y="599"/>
                    <a:pt x="536" y="793"/>
                  </a:cubicBezTo>
                  <a:cubicBezTo>
                    <a:pt x="536" y="997"/>
                    <a:pt x="501" y="1037"/>
                    <a:pt x="391" y="1034"/>
                  </a:cubicBezTo>
                  <a:close/>
                  <a:moveTo>
                    <a:pt x="480" y="364"/>
                  </a:moveTo>
                  <a:lnTo>
                    <a:pt x="480" y="364"/>
                  </a:lnTo>
                  <a:cubicBezTo>
                    <a:pt x="352" y="364"/>
                    <a:pt x="265" y="421"/>
                    <a:pt x="265" y="421"/>
                  </a:cubicBezTo>
                  <a:lnTo>
                    <a:pt x="265" y="19"/>
                  </a:lnTo>
                  <a:cubicBezTo>
                    <a:pt x="265" y="8"/>
                    <a:pt x="257" y="0"/>
                    <a:pt x="246" y="0"/>
                  </a:cubicBezTo>
                  <a:lnTo>
                    <a:pt x="18" y="0"/>
                  </a:lnTo>
                  <a:cubicBezTo>
                    <a:pt x="8" y="0"/>
                    <a:pt x="0" y="8"/>
                    <a:pt x="0" y="19"/>
                  </a:cubicBezTo>
                  <a:lnTo>
                    <a:pt x="0" y="1208"/>
                  </a:lnTo>
                  <a:cubicBezTo>
                    <a:pt x="0" y="1218"/>
                    <a:pt x="8" y="1227"/>
                    <a:pt x="18" y="1227"/>
                  </a:cubicBezTo>
                  <a:lnTo>
                    <a:pt x="176" y="1227"/>
                  </a:lnTo>
                  <a:cubicBezTo>
                    <a:pt x="184" y="1227"/>
                    <a:pt x="189" y="1223"/>
                    <a:pt x="193" y="1217"/>
                  </a:cubicBezTo>
                  <a:cubicBezTo>
                    <a:pt x="197" y="1210"/>
                    <a:pt x="203" y="1162"/>
                    <a:pt x="203" y="1162"/>
                  </a:cubicBezTo>
                  <a:cubicBezTo>
                    <a:pt x="203" y="1162"/>
                    <a:pt x="296" y="1250"/>
                    <a:pt x="472" y="1250"/>
                  </a:cubicBezTo>
                  <a:cubicBezTo>
                    <a:pt x="679" y="1250"/>
                    <a:pt x="798" y="1145"/>
                    <a:pt x="798" y="779"/>
                  </a:cubicBezTo>
                  <a:cubicBezTo>
                    <a:pt x="798" y="412"/>
                    <a:pt x="608" y="364"/>
                    <a:pt x="480" y="364"/>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12" name="Freeform 11">
              <a:extLst>
                <a:ext uri="{FF2B5EF4-FFF2-40B4-BE49-F238E27FC236}">
                  <a16:creationId xmlns:a16="http://schemas.microsoft.com/office/drawing/2014/main" id="{DAD99956-BEB2-447F-B799-5F537F2D886D}"/>
                </a:ext>
              </a:extLst>
            </p:cNvPr>
            <p:cNvSpPr>
              <a:spLocks/>
            </p:cNvSpPr>
            <p:nvPr/>
          </p:nvSpPr>
          <p:spPr bwMode="auto">
            <a:xfrm>
              <a:off x="791" y="3298"/>
              <a:ext cx="166" cy="309"/>
            </a:xfrm>
            <a:custGeom>
              <a:avLst/>
              <a:gdLst>
                <a:gd name="T0" fmla="*/ 569 w 591"/>
                <a:gd name="T1" fmla="*/ 238 h 1098"/>
                <a:gd name="T2" fmla="*/ 569 w 591"/>
                <a:gd name="T3" fmla="*/ 238 h 1098"/>
                <a:gd name="T4" fmla="*/ 399 w 591"/>
                <a:gd name="T5" fmla="*/ 238 h 1098"/>
                <a:gd name="T6" fmla="*/ 398 w 591"/>
                <a:gd name="T7" fmla="*/ 13 h 1098"/>
                <a:gd name="T8" fmla="*/ 384 w 591"/>
                <a:gd name="T9" fmla="*/ 0 h 1098"/>
                <a:gd name="T10" fmla="*/ 152 w 591"/>
                <a:gd name="T11" fmla="*/ 0 h 1098"/>
                <a:gd name="T12" fmla="*/ 138 w 591"/>
                <a:gd name="T13" fmla="*/ 13 h 1098"/>
                <a:gd name="T14" fmla="*/ 138 w 591"/>
                <a:gd name="T15" fmla="*/ 245 h 1098"/>
                <a:gd name="T16" fmla="*/ 14 w 591"/>
                <a:gd name="T17" fmla="*/ 276 h 1098"/>
                <a:gd name="T18" fmla="*/ 0 w 591"/>
                <a:gd name="T19" fmla="*/ 294 h 1098"/>
                <a:gd name="T20" fmla="*/ 0 w 591"/>
                <a:gd name="T21" fmla="*/ 440 h 1098"/>
                <a:gd name="T22" fmla="*/ 19 w 591"/>
                <a:gd name="T23" fmla="*/ 459 h 1098"/>
                <a:gd name="T24" fmla="*/ 138 w 591"/>
                <a:gd name="T25" fmla="*/ 459 h 1098"/>
                <a:gd name="T26" fmla="*/ 138 w 591"/>
                <a:gd name="T27" fmla="*/ 811 h 1098"/>
                <a:gd name="T28" fmla="*/ 445 w 591"/>
                <a:gd name="T29" fmla="*/ 1098 h 1098"/>
                <a:gd name="T30" fmla="*/ 580 w 591"/>
                <a:gd name="T31" fmla="*/ 1076 h 1098"/>
                <a:gd name="T32" fmla="*/ 591 w 591"/>
                <a:gd name="T33" fmla="*/ 1059 h 1098"/>
                <a:gd name="T34" fmla="*/ 591 w 591"/>
                <a:gd name="T35" fmla="*/ 898 h 1098"/>
                <a:gd name="T36" fmla="*/ 572 w 591"/>
                <a:gd name="T37" fmla="*/ 879 h 1098"/>
                <a:gd name="T38" fmla="*/ 511 w 591"/>
                <a:gd name="T39" fmla="*/ 883 h 1098"/>
                <a:gd name="T40" fmla="*/ 399 w 591"/>
                <a:gd name="T41" fmla="*/ 793 h 1098"/>
                <a:gd name="T42" fmla="*/ 399 w 591"/>
                <a:gd name="T43" fmla="*/ 459 h 1098"/>
                <a:gd name="T44" fmla="*/ 569 w 591"/>
                <a:gd name="T45" fmla="*/ 459 h 1098"/>
                <a:gd name="T46" fmla="*/ 588 w 591"/>
                <a:gd name="T47" fmla="*/ 440 h 1098"/>
                <a:gd name="T48" fmla="*/ 588 w 591"/>
                <a:gd name="T49" fmla="*/ 257 h 1098"/>
                <a:gd name="T50" fmla="*/ 569 w 591"/>
                <a:gd name="T51" fmla="*/ 23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1" h="1098">
                  <a:moveTo>
                    <a:pt x="569" y="238"/>
                  </a:moveTo>
                  <a:lnTo>
                    <a:pt x="569" y="238"/>
                  </a:lnTo>
                  <a:lnTo>
                    <a:pt x="399" y="238"/>
                  </a:lnTo>
                  <a:cubicBezTo>
                    <a:pt x="399" y="238"/>
                    <a:pt x="398" y="13"/>
                    <a:pt x="398" y="13"/>
                  </a:cubicBezTo>
                  <a:cubicBezTo>
                    <a:pt x="398" y="4"/>
                    <a:pt x="394" y="0"/>
                    <a:pt x="384" y="0"/>
                  </a:cubicBezTo>
                  <a:lnTo>
                    <a:pt x="152" y="0"/>
                  </a:lnTo>
                  <a:cubicBezTo>
                    <a:pt x="143" y="0"/>
                    <a:pt x="138" y="4"/>
                    <a:pt x="138" y="13"/>
                  </a:cubicBezTo>
                  <a:lnTo>
                    <a:pt x="138" y="245"/>
                  </a:lnTo>
                  <a:cubicBezTo>
                    <a:pt x="138" y="245"/>
                    <a:pt x="22" y="274"/>
                    <a:pt x="14" y="276"/>
                  </a:cubicBezTo>
                  <a:cubicBezTo>
                    <a:pt x="6" y="278"/>
                    <a:pt x="0" y="285"/>
                    <a:pt x="0" y="294"/>
                  </a:cubicBezTo>
                  <a:lnTo>
                    <a:pt x="0" y="440"/>
                  </a:lnTo>
                  <a:cubicBezTo>
                    <a:pt x="0" y="451"/>
                    <a:pt x="8" y="459"/>
                    <a:pt x="19" y="459"/>
                  </a:cubicBezTo>
                  <a:lnTo>
                    <a:pt x="138" y="459"/>
                  </a:lnTo>
                  <a:lnTo>
                    <a:pt x="138" y="811"/>
                  </a:lnTo>
                  <a:cubicBezTo>
                    <a:pt x="138" y="1072"/>
                    <a:pt x="321" y="1098"/>
                    <a:pt x="445" y="1098"/>
                  </a:cubicBezTo>
                  <a:cubicBezTo>
                    <a:pt x="501" y="1098"/>
                    <a:pt x="569" y="1080"/>
                    <a:pt x="580" y="1076"/>
                  </a:cubicBezTo>
                  <a:cubicBezTo>
                    <a:pt x="587" y="1073"/>
                    <a:pt x="591" y="1066"/>
                    <a:pt x="591" y="1059"/>
                  </a:cubicBezTo>
                  <a:lnTo>
                    <a:pt x="591" y="898"/>
                  </a:lnTo>
                  <a:cubicBezTo>
                    <a:pt x="591" y="887"/>
                    <a:pt x="582" y="879"/>
                    <a:pt x="572" y="879"/>
                  </a:cubicBezTo>
                  <a:cubicBezTo>
                    <a:pt x="562" y="879"/>
                    <a:pt x="537" y="883"/>
                    <a:pt x="511" y="883"/>
                  </a:cubicBezTo>
                  <a:cubicBezTo>
                    <a:pt x="427" y="883"/>
                    <a:pt x="399" y="844"/>
                    <a:pt x="399" y="793"/>
                  </a:cubicBezTo>
                  <a:cubicBezTo>
                    <a:pt x="399" y="743"/>
                    <a:pt x="399" y="459"/>
                    <a:pt x="399" y="459"/>
                  </a:cubicBezTo>
                  <a:lnTo>
                    <a:pt x="569" y="459"/>
                  </a:lnTo>
                  <a:cubicBezTo>
                    <a:pt x="579" y="459"/>
                    <a:pt x="588" y="451"/>
                    <a:pt x="588" y="440"/>
                  </a:cubicBezTo>
                  <a:lnTo>
                    <a:pt x="588" y="257"/>
                  </a:lnTo>
                  <a:cubicBezTo>
                    <a:pt x="588" y="247"/>
                    <a:pt x="579" y="238"/>
                    <a:pt x="569" y="23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grpSp>
    </p:spTree>
    <p:extLst>
      <p:ext uri="{BB962C8B-B14F-4D97-AF65-F5344CB8AC3E}">
        <p14:creationId xmlns:p14="http://schemas.microsoft.com/office/powerpoint/2010/main" val="20739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143A9A24-DFBE-45CE-A31F-DAA9E5F8BFD9}"/>
              </a:ext>
            </a:extLst>
          </p:cNvPr>
          <p:cNvSpPr/>
          <p:nvPr/>
        </p:nvSpPr>
        <p:spPr bwMode="auto">
          <a:xfrm>
            <a:off x="6465340" y="1210627"/>
            <a:ext cx="4835074" cy="4835074"/>
          </a:xfrm>
          <a:prstGeom prst="ellipse">
            <a:avLst/>
          </a:prstGeom>
          <a:noFill/>
          <a:ln w="1905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grpSp>
        <p:nvGrpSpPr>
          <p:cNvPr id="20" name="Group 19">
            <a:extLst>
              <a:ext uri="{FF2B5EF4-FFF2-40B4-BE49-F238E27FC236}">
                <a16:creationId xmlns:a16="http://schemas.microsoft.com/office/drawing/2014/main" id="{43B87B62-BDB6-4AD2-BBE3-6128447652B2}"/>
              </a:ext>
            </a:extLst>
          </p:cNvPr>
          <p:cNvGrpSpPr/>
          <p:nvPr/>
        </p:nvGrpSpPr>
        <p:grpSpPr>
          <a:xfrm>
            <a:off x="6126302" y="1692957"/>
            <a:ext cx="4761828" cy="3733314"/>
            <a:chOff x="6210296" y="1493476"/>
            <a:chExt cx="4762504" cy="3733844"/>
          </a:xfrm>
          <a:solidFill>
            <a:srgbClr val="FFFFFF"/>
          </a:solidFill>
        </p:grpSpPr>
        <p:sp>
          <p:nvSpPr>
            <p:cNvPr id="18" name="Oval 17">
              <a:extLst>
                <a:ext uri="{FF2B5EF4-FFF2-40B4-BE49-F238E27FC236}">
                  <a16:creationId xmlns:a16="http://schemas.microsoft.com/office/drawing/2014/main" id="{823EAF0B-9695-4254-8D80-22A948725B72}"/>
                </a:ext>
              </a:extLst>
            </p:cNvPr>
            <p:cNvSpPr/>
            <p:nvPr/>
          </p:nvSpPr>
          <p:spPr bwMode="auto">
            <a:xfrm>
              <a:off x="10355580" y="1493520"/>
              <a:ext cx="533400" cy="533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926FA174-6F74-4AED-8E5E-6E3E9A79BBC8}"/>
                </a:ext>
              </a:extLst>
            </p:cNvPr>
            <p:cNvSpPr/>
            <p:nvPr/>
          </p:nvSpPr>
          <p:spPr bwMode="auto">
            <a:xfrm>
              <a:off x="10591800" y="4846320"/>
              <a:ext cx="381000" cy="3810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207A257-8B05-44F7-B157-9473F809A50F}"/>
                </a:ext>
              </a:extLst>
            </p:cNvPr>
            <p:cNvSpPr/>
            <p:nvPr/>
          </p:nvSpPr>
          <p:spPr bwMode="auto">
            <a:xfrm>
              <a:off x="6210296" y="3108916"/>
              <a:ext cx="640084" cy="6400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49E2F4A-6F69-40D8-BA84-3E3CDCDB4709}"/>
                </a:ext>
              </a:extLst>
            </p:cNvPr>
            <p:cNvSpPr/>
            <p:nvPr/>
          </p:nvSpPr>
          <p:spPr bwMode="auto">
            <a:xfrm>
              <a:off x="6736076" y="1493476"/>
              <a:ext cx="640084" cy="6400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 name="Title 12">
            <a:extLst>
              <a:ext uri="{FF2B5EF4-FFF2-40B4-BE49-F238E27FC236}">
                <a16:creationId xmlns:a16="http://schemas.microsoft.com/office/drawing/2014/main" id="{B37B76A9-775A-4934-81DF-5DF3035DA4D8}"/>
              </a:ext>
            </a:extLst>
          </p:cNvPr>
          <p:cNvSpPr>
            <a:spLocks noGrp="1"/>
          </p:cNvSpPr>
          <p:nvPr>
            <p:ph type="title"/>
          </p:nvPr>
        </p:nvSpPr>
        <p:spPr>
          <a:xfrm>
            <a:off x="442766" y="2658303"/>
            <a:ext cx="4835075" cy="2215991"/>
          </a:xfrm>
        </p:spPr>
        <p:txBody>
          <a:bodyPr/>
          <a:lstStyle/>
          <a:p>
            <a:r>
              <a:rPr lang="en-US" sz="3600"/>
              <a:t>Home to the most important and popular open source projects </a:t>
            </a:r>
            <a:br>
              <a:rPr lang="en-US" sz="3600"/>
            </a:br>
            <a:r>
              <a:rPr lang="en-US" sz="3600"/>
              <a:t>on the planet </a:t>
            </a:r>
          </a:p>
        </p:txBody>
      </p:sp>
      <p:sp>
        <p:nvSpPr>
          <p:cNvPr id="26" name="Oval 25">
            <a:extLst>
              <a:ext uri="{FF2B5EF4-FFF2-40B4-BE49-F238E27FC236}">
                <a16:creationId xmlns:a16="http://schemas.microsoft.com/office/drawing/2014/main" id="{83399EE5-1BFB-4C42-BA00-0CE0FDFDB471}"/>
              </a:ext>
            </a:extLst>
          </p:cNvPr>
          <p:cNvSpPr/>
          <p:nvPr/>
        </p:nvSpPr>
        <p:spPr bwMode="auto">
          <a:xfrm>
            <a:off x="7164114" y="1922580"/>
            <a:ext cx="3411168" cy="341116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pic>
        <p:nvPicPr>
          <p:cNvPr id="28" name="Picture 27">
            <a:extLst>
              <a:ext uri="{FF2B5EF4-FFF2-40B4-BE49-F238E27FC236}">
                <a16:creationId xmlns:a16="http://schemas.microsoft.com/office/drawing/2014/main" id="{FDD8360A-CA32-4D9F-895C-65C4B67BA5A6}"/>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7495276" y="1932399"/>
            <a:ext cx="3106364" cy="3274158"/>
          </a:xfrm>
          <a:prstGeom prst="rect">
            <a:avLst/>
          </a:prstGeom>
          <a:blipFill dpi="0" rotWithShape="1">
            <a:blip r:embed="rId4">
              <a:alphaModFix amt="50000"/>
              <a:extLst>
                <a:ext uri="{28A0092B-C50C-407E-A947-70E740481C1C}">
                  <a14:useLocalDpi xmlns:a14="http://schemas.microsoft.com/office/drawing/2010/main" val="0"/>
                </a:ext>
              </a:extLst>
            </a:blip>
            <a:srcRect/>
            <a:stretch>
              <a:fillRect/>
            </a:stretch>
          </a:blipFill>
          <a:ln w="55000" cap="flat" cmpd="thickThin" algn="ctr">
            <a:noFill/>
            <a:prstDash val="solid"/>
            <a:headEnd type="none" w="med" len="med"/>
            <a:tailEnd type="none" w="med" len="med"/>
          </a:ln>
          <a:effectLst/>
        </p:spPr>
      </p:pic>
      <p:grpSp>
        <p:nvGrpSpPr>
          <p:cNvPr id="30" name="Group 4">
            <a:extLst>
              <a:ext uri="{FF2B5EF4-FFF2-40B4-BE49-F238E27FC236}">
                <a16:creationId xmlns:a16="http://schemas.microsoft.com/office/drawing/2014/main" id="{0CC5BB90-DEC8-4026-B708-204A2C74D603}"/>
              </a:ext>
            </a:extLst>
          </p:cNvPr>
          <p:cNvGrpSpPr>
            <a:grpSpLocks noChangeAspect="1"/>
          </p:cNvGrpSpPr>
          <p:nvPr/>
        </p:nvGrpSpPr>
        <p:grpSpPr bwMode="auto">
          <a:xfrm>
            <a:off x="7567727" y="3276411"/>
            <a:ext cx="2603945" cy="703508"/>
            <a:chOff x="391" y="3242"/>
            <a:chExt cx="1351" cy="365"/>
          </a:xfrm>
          <a:solidFill>
            <a:schemeClr val="tx1"/>
          </a:solidFill>
        </p:grpSpPr>
        <p:sp>
          <p:nvSpPr>
            <p:cNvPr id="32" name="Freeform 5">
              <a:extLst>
                <a:ext uri="{FF2B5EF4-FFF2-40B4-BE49-F238E27FC236}">
                  <a16:creationId xmlns:a16="http://schemas.microsoft.com/office/drawing/2014/main" id="{1D8661BB-A598-43E5-995F-F3C08AF35FE1}"/>
                </a:ext>
              </a:extLst>
            </p:cNvPr>
            <p:cNvSpPr>
              <a:spLocks/>
            </p:cNvSpPr>
            <p:nvPr/>
          </p:nvSpPr>
          <p:spPr bwMode="auto">
            <a:xfrm>
              <a:off x="391" y="3242"/>
              <a:ext cx="265" cy="365"/>
            </a:xfrm>
            <a:custGeom>
              <a:avLst/>
              <a:gdLst>
                <a:gd name="T0" fmla="*/ 924 w 943"/>
                <a:gd name="T1" fmla="*/ 555 h 1297"/>
                <a:gd name="T2" fmla="*/ 924 w 943"/>
                <a:gd name="T3" fmla="*/ 555 h 1297"/>
                <a:gd name="T4" fmla="*/ 521 w 943"/>
                <a:gd name="T5" fmla="*/ 555 h 1297"/>
                <a:gd name="T6" fmla="*/ 502 w 943"/>
                <a:gd name="T7" fmla="*/ 573 h 1297"/>
                <a:gd name="T8" fmla="*/ 502 w 943"/>
                <a:gd name="T9" fmla="*/ 771 h 1297"/>
                <a:gd name="T10" fmla="*/ 521 w 943"/>
                <a:gd name="T11" fmla="*/ 790 h 1297"/>
                <a:gd name="T12" fmla="*/ 678 w 943"/>
                <a:gd name="T13" fmla="*/ 790 h 1297"/>
                <a:gd name="T14" fmla="*/ 678 w 943"/>
                <a:gd name="T15" fmla="*/ 1035 h 1297"/>
                <a:gd name="T16" fmla="*/ 545 w 943"/>
                <a:gd name="T17" fmla="*/ 1047 h 1297"/>
                <a:gd name="T18" fmla="*/ 269 w 943"/>
                <a:gd name="T19" fmla="*/ 651 h 1297"/>
                <a:gd name="T20" fmla="*/ 594 w 943"/>
                <a:gd name="T21" fmla="*/ 250 h 1297"/>
                <a:gd name="T22" fmla="*/ 826 w 943"/>
                <a:gd name="T23" fmla="*/ 285 h 1297"/>
                <a:gd name="T24" fmla="*/ 849 w 943"/>
                <a:gd name="T25" fmla="*/ 267 h 1297"/>
                <a:gd name="T26" fmla="*/ 894 w 943"/>
                <a:gd name="T27" fmla="*/ 76 h 1297"/>
                <a:gd name="T28" fmla="*/ 887 w 943"/>
                <a:gd name="T29" fmla="*/ 61 h 1297"/>
                <a:gd name="T30" fmla="*/ 545 w 943"/>
                <a:gd name="T31" fmla="*/ 0 h 1297"/>
                <a:gd name="T32" fmla="*/ 0 w 943"/>
                <a:gd name="T33" fmla="*/ 664 h 1297"/>
                <a:gd name="T34" fmla="*/ 583 w 943"/>
                <a:gd name="T35" fmla="*/ 1297 h 1297"/>
                <a:gd name="T36" fmla="*/ 937 w 943"/>
                <a:gd name="T37" fmla="*/ 1203 h 1297"/>
                <a:gd name="T38" fmla="*/ 943 w 943"/>
                <a:gd name="T39" fmla="*/ 1189 h 1297"/>
                <a:gd name="T40" fmla="*/ 943 w 943"/>
                <a:gd name="T41" fmla="*/ 573 h 1297"/>
                <a:gd name="T42" fmla="*/ 924 w 943"/>
                <a:gd name="T43" fmla="*/ 555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3" h="1297">
                  <a:moveTo>
                    <a:pt x="924" y="555"/>
                  </a:moveTo>
                  <a:lnTo>
                    <a:pt x="924" y="555"/>
                  </a:lnTo>
                  <a:lnTo>
                    <a:pt x="521" y="555"/>
                  </a:lnTo>
                  <a:cubicBezTo>
                    <a:pt x="510" y="555"/>
                    <a:pt x="502" y="563"/>
                    <a:pt x="502" y="573"/>
                  </a:cubicBezTo>
                  <a:lnTo>
                    <a:pt x="502" y="771"/>
                  </a:lnTo>
                  <a:cubicBezTo>
                    <a:pt x="502" y="781"/>
                    <a:pt x="510" y="790"/>
                    <a:pt x="521" y="790"/>
                  </a:cubicBezTo>
                  <a:lnTo>
                    <a:pt x="678" y="790"/>
                  </a:lnTo>
                  <a:lnTo>
                    <a:pt x="678" y="1035"/>
                  </a:lnTo>
                  <a:cubicBezTo>
                    <a:pt x="678" y="1035"/>
                    <a:pt x="643" y="1047"/>
                    <a:pt x="545" y="1047"/>
                  </a:cubicBezTo>
                  <a:cubicBezTo>
                    <a:pt x="430" y="1047"/>
                    <a:pt x="269" y="1005"/>
                    <a:pt x="269" y="651"/>
                  </a:cubicBezTo>
                  <a:cubicBezTo>
                    <a:pt x="269" y="296"/>
                    <a:pt x="437" y="250"/>
                    <a:pt x="594" y="250"/>
                  </a:cubicBezTo>
                  <a:cubicBezTo>
                    <a:pt x="730" y="250"/>
                    <a:pt x="789" y="274"/>
                    <a:pt x="826" y="285"/>
                  </a:cubicBezTo>
                  <a:cubicBezTo>
                    <a:pt x="838" y="289"/>
                    <a:pt x="849" y="277"/>
                    <a:pt x="849" y="267"/>
                  </a:cubicBezTo>
                  <a:lnTo>
                    <a:pt x="894" y="76"/>
                  </a:lnTo>
                  <a:cubicBezTo>
                    <a:pt x="894" y="71"/>
                    <a:pt x="892" y="65"/>
                    <a:pt x="887" y="61"/>
                  </a:cubicBezTo>
                  <a:cubicBezTo>
                    <a:pt x="872" y="51"/>
                    <a:pt x="779" y="0"/>
                    <a:pt x="545" y="0"/>
                  </a:cubicBezTo>
                  <a:cubicBezTo>
                    <a:pt x="276" y="0"/>
                    <a:pt x="0" y="113"/>
                    <a:pt x="0" y="664"/>
                  </a:cubicBezTo>
                  <a:cubicBezTo>
                    <a:pt x="0" y="1215"/>
                    <a:pt x="316" y="1297"/>
                    <a:pt x="583" y="1297"/>
                  </a:cubicBezTo>
                  <a:cubicBezTo>
                    <a:pt x="803" y="1297"/>
                    <a:pt x="937" y="1203"/>
                    <a:pt x="937" y="1203"/>
                  </a:cubicBezTo>
                  <a:cubicBezTo>
                    <a:pt x="943" y="1200"/>
                    <a:pt x="943" y="1192"/>
                    <a:pt x="943" y="1189"/>
                  </a:cubicBezTo>
                  <a:lnTo>
                    <a:pt x="943" y="573"/>
                  </a:lnTo>
                  <a:cubicBezTo>
                    <a:pt x="943" y="563"/>
                    <a:pt x="935" y="555"/>
                    <a:pt x="924" y="555"/>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3" name="Freeform 6">
              <a:extLst>
                <a:ext uri="{FF2B5EF4-FFF2-40B4-BE49-F238E27FC236}">
                  <a16:creationId xmlns:a16="http://schemas.microsoft.com/office/drawing/2014/main" id="{4A827CFE-D27B-47E5-B258-9C08C964B79E}"/>
                </a:ext>
              </a:extLst>
            </p:cNvPr>
            <p:cNvSpPr>
              <a:spLocks/>
            </p:cNvSpPr>
            <p:nvPr/>
          </p:nvSpPr>
          <p:spPr bwMode="auto">
            <a:xfrm>
              <a:off x="988" y="3255"/>
              <a:ext cx="248" cy="346"/>
            </a:xfrm>
            <a:custGeom>
              <a:avLst/>
              <a:gdLst>
                <a:gd name="T0" fmla="*/ 883 w 883"/>
                <a:gd name="T1" fmla="*/ 19 h 1227"/>
                <a:gd name="T2" fmla="*/ 883 w 883"/>
                <a:gd name="T3" fmla="*/ 19 h 1227"/>
                <a:gd name="T4" fmla="*/ 865 w 883"/>
                <a:gd name="T5" fmla="*/ 0 h 1227"/>
                <a:gd name="T6" fmla="*/ 637 w 883"/>
                <a:gd name="T7" fmla="*/ 0 h 1227"/>
                <a:gd name="T8" fmla="*/ 618 w 883"/>
                <a:gd name="T9" fmla="*/ 19 h 1227"/>
                <a:gd name="T10" fmla="*/ 619 w 883"/>
                <a:gd name="T11" fmla="*/ 458 h 1227"/>
                <a:gd name="T12" fmla="*/ 264 w 883"/>
                <a:gd name="T13" fmla="*/ 458 h 1227"/>
                <a:gd name="T14" fmla="*/ 264 w 883"/>
                <a:gd name="T15" fmla="*/ 19 h 1227"/>
                <a:gd name="T16" fmla="*/ 246 w 883"/>
                <a:gd name="T17" fmla="*/ 0 h 1227"/>
                <a:gd name="T18" fmla="*/ 18 w 883"/>
                <a:gd name="T19" fmla="*/ 0 h 1227"/>
                <a:gd name="T20" fmla="*/ 0 w 883"/>
                <a:gd name="T21" fmla="*/ 19 h 1227"/>
                <a:gd name="T22" fmla="*/ 0 w 883"/>
                <a:gd name="T23" fmla="*/ 1208 h 1227"/>
                <a:gd name="T24" fmla="*/ 18 w 883"/>
                <a:gd name="T25" fmla="*/ 1227 h 1227"/>
                <a:gd name="T26" fmla="*/ 246 w 883"/>
                <a:gd name="T27" fmla="*/ 1227 h 1227"/>
                <a:gd name="T28" fmla="*/ 264 w 883"/>
                <a:gd name="T29" fmla="*/ 1208 h 1227"/>
                <a:gd name="T30" fmla="*/ 264 w 883"/>
                <a:gd name="T31" fmla="*/ 699 h 1227"/>
                <a:gd name="T32" fmla="*/ 619 w 883"/>
                <a:gd name="T33" fmla="*/ 699 h 1227"/>
                <a:gd name="T34" fmla="*/ 618 w 883"/>
                <a:gd name="T35" fmla="*/ 1208 h 1227"/>
                <a:gd name="T36" fmla="*/ 637 w 883"/>
                <a:gd name="T37" fmla="*/ 1227 h 1227"/>
                <a:gd name="T38" fmla="*/ 864 w 883"/>
                <a:gd name="T39" fmla="*/ 1227 h 1227"/>
                <a:gd name="T40" fmla="*/ 883 w 883"/>
                <a:gd name="T41" fmla="*/ 1208 h 1227"/>
                <a:gd name="T42" fmla="*/ 883 w 883"/>
                <a:gd name="T43" fmla="*/ 19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3" h="1227">
                  <a:moveTo>
                    <a:pt x="883" y="19"/>
                  </a:moveTo>
                  <a:lnTo>
                    <a:pt x="883" y="19"/>
                  </a:lnTo>
                  <a:cubicBezTo>
                    <a:pt x="883" y="8"/>
                    <a:pt x="875" y="0"/>
                    <a:pt x="865" y="0"/>
                  </a:cubicBezTo>
                  <a:lnTo>
                    <a:pt x="637" y="0"/>
                  </a:lnTo>
                  <a:cubicBezTo>
                    <a:pt x="627" y="0"/>
                    <a:pt x="618" y="8"/>
                    <a:pt x="618" y="19"/>
                  </a:cubicBezTo>
                  <a:cubicBezTo>
                    <a:pt x="618" y="19"/>
                    <a:pt x="619" y="458"/>
                    <a:pt x="619" y="458"/>
                  </a:cubicBezTo>
                  <a:lnTo>
                    <a:pt x="264" y="458"/>
                  </a:lnTo>
                  <a:lnTo>
                    <a:pt x="264" y="19"/>
                  </a:lnTo>
                  <a:cubicBezTo>
                    <a:pt x="264" y="8"/>
                    <a:pt x="256" y="0"/>
                    <a:pt x="246" y="0"/>
                  </a:cubicBezTo>
                  <a:lnTo>
                    <a:pt x="18" y="0"/>
                  </a:lnTo>
                  <a:cubicBezTo>
                    <a:pt x="8" y="0"/>
                    <a:pt x="0" y="8"/>
                    <a:pt x="0" y="19"/>
                  </a:cubicBezTo>
                  <a:lnTo>
                    <a:pt x="0" y="1208"/>
                  </a:lnTo>
                  <a:cubicBezTo>
                    <a:pt x="0" y="1218"/>
                    <a:pt x="8" y="1227"/>
                    <a:pt x="18" y="1227"/>
                  </a:cubicBezTo>
                  <a:lnTo>
                    <a:pt x="246" y="1227"/>
                  </a:lnTo>
                  <a:cubicBezTo>
                    <a:pt x="256" y="1227"/>
                    <a:pt x="264" y="1218"/>
                    <a:pt x="264" y="1208"/>
                  </a:cubicBezTo>
                  <a:lnTo>
                    <a:pt x="264" y="699"/>
                  </a:lnTo>
                  <a:lnTo>
                    <a:pt x="619" y="699"/>
                  </a:lnTo>
                  <a:cubicBezTo>
                    <a:pt x="619" y="699"/>
                    <a:pt x="618" y="1208"/>
                    <a:pt x="618" y="1208"/>
                  </a:cubicBezTo>
                  <a:cubicBezTo>
                    <a:pt x="618" y="1218"/>
                    <a:pt x="626" y="1227"/>
                    <a:pt x="637" y="1227"/>
                  </a:cubicBezTo>
                  <a:lnTo>
                    <a:pt x="864" y="1227"/>
                  </a:lnTo>
                  <a:cubicBezTo>
                    <a:pt x="875" y="1227"/>
                    <a:pt x="883" y="1218"/>
                    <a:pt x="883" y="1208"/>
                  </a:cubicBezTo>
                  <a:lnTo>
                    <a:pt x="883" y="19"/>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4" name="Freeform 7">
              <a:extLst>
                <a:ext uri="{FF2B5EF4-FFF2-40B4-BE49-F238E27FC236}">
                  <a16:creationId xmlns:a16="http://schemas.microsoft.com/office/drawing/2014/main" id="{741D4DBA-9C73-47B6-8715-BB203D915808}"/>
                </a:ext>
              </a:extLst>
            </p:cNvPr>
            <p:cNvSpPr>
              <a:spLocks/>
            </p:cNvSpPr>
            <p:nvPr/>
          </p:nvSpPr>
          <p:spPr bwMode="auto">
            <a:xfrm>
              <a:off x="689" y="3263"/>
              <a:ext cx="83" cy="83"/>
            </a:xfrm>
            <a:custGeom>
              <a:avLst/>
              <a:gdLst>
                <a:gd name="T0" fmla="*/ 293 w 293"/>
                <a:gd name="T1" fmla="*/ 148 h 296"/>
                <a:gd name="T2" fmla="*/ 293 w 293"/>
                <a:gd name="T3" fmla="*/ 148 h 296"/>
                <a:gd name="T4" fmla="*/ 147 w 293"/>
                <a:gd name="T5" fmla="*/ 0 h 296"/>
                <a:gd name="T6" fmla="*/ 0 w 293"/>
                <a:gd name="T7" fmla="*/ 148 h 296"/>
                <a:gd name="T8" fmla="*/ 147 w 293"/>
                <a:gd name="T9" fmla="*/ 296 h 296"/>
                <a:gd name="T10" fmla="*/ 293 w 293"/>
                <a:gd name="T11" fmla="*/ 148 h 296"/>
              </a:gdLst>
              <a:ahLst/>
              <a:cxnLst>
                <a:cxn ang="0">
                  <a:pos x="T0" y="T1"/>
                </a:cxn>
                <a:cxn ang="0">
                  <a:pos x="T2" y="T3"/>
                </a:cxn>
                <a:cxn ang="0">
                  <a:pos x="T4" y="T5"/>
                </a:cxn>
                <a:cxn ang="0">
                  <a:pos x="T6" y="T7"/>
                </a:cxn>
                <a:cxn ang="0">
                  <a:pos x="T8" y="T9"/>
                </a:cxn>
                <a:cxn ang="0">
                  <a:pos x="T10" y="T11"/>
                </a:cxn>
              </a:cxnLst>
              <a:rect l="0" t="0" r="r" b="b"/>
              <a:pathLst>
                <a:path w="293" h="296">
                  <a:moveTo>
                    <a:pt x="293" y="148"/>
                  </a:moveTo>
                  <a:lnTo>
                    <a:pt x="293" y="148"/>
                  </a:lnTo>
                  <a:cubicBezTo>
                    <a:pt x="293" y="66"/>
                    <a:pt x="228" y="0"/>
                    <a:pt x="147" y="0"/>
                  </a:cubicBezTo>
                  <a:cubicBezTo>
                    <a:pt x="66" y="0"/>
                    <a:pt x="0" y="66"/>
                    <a:pt x="0" y="148"/>
                  </a:cubicBezTo>
                  <a:cubicBezTo>
                    <a:pt x="0" y="230"/>
                    <a:pt x="66" y="296"/>
                    <a:pt x="147" y="296"/>
                  </a:cubicBezTo>
                  <a:cubicBezTo>
                    <a:pt x="228" y="296"/>
                    <a:pt x="293" y="230"/>
                    <a:pt x="293" y="14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5" name="Freeform 8">
              <a:extLst>
                <a:ext uri="{FF2B5EF4-FFF2-40B4-BE49-F238E27FC236}">
                  <a16:creationId xmlns:a16="http://schemas.microsoft.com/office/drawing/2014/main" id="{AFF2C63E-302B-4BC2-B7FE-3CC1E9207775}"/>
                </a:ext>
              </a:extLst>
            </p:cNvPr>
            <p:cNvSpPr>
              <a:spLocks/>
            </p:cNvSpPr>
            <p:nvPr/>
          </p:nvSpPr>
          <p:spPr bwMode="auto">
            <a:xfrm>
              <a:off x="693" y="3365"/>
              <a:ext cx="74" cy="236"/>
            </a:xfrm>
            <a:custGeom>
              <a:avLst/>
              <a:gdLst>
                <a:gd name="T0" fmla="*/ 265 w 265"/>
                <a:gd name="T1" fmla="*/ 568 h 838"/>
                <a:gd name="T2" fmla="*/ 265 w 265"/>
                <a:gd name="T3" fmla="*/ 568 h 838"/>
                <a:gd name="T4" fmla="*/ 265 w 265"/>
                <a:gd name="T5" fmla="*/ 19 h 838"/>
                <a:gd name="T6" fmla="*/ 246 w 265"/>
                <a:gd name="T7" fmla="*/ 0 h 838"/>
                <a:gd name="T8" fmla="*/ 20 w 265"/>
                <a:gd name="T9" fmla="*/ 0 h 838"/>
                <a:gd name="T10" fmla="*/ 0 w 265"/>
                <a:gd name="T11" fmla="*/ 21 h 838"/>
                <a:gd name="T12" fmla="*/ 0 w 265"/>
                <a:gd name="T13" fmla="*/ 808 h 838"/>
                <a:gd name="T14" fmla="*/ 33 w 265"/>
                <a:gd name="T15" fmla="*/ 838 h 838"/>
                <a:gd name="T16" fmla="*/ 237 w 265"/>
                <a:gd name="T17" fmla="*/ 838 h 838"/>
                <a:gd name="T18" fmla="*/ 265 w 265"/>
                <a:gd name="T19" fmla="*/ 807 h 838"/>
                <a:gd name="T20" fmla="*/ 265 w 265"/>
                <a:gd name="T21" fmla="*/ 56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838">
                  <a:moveTo>
                    <a:pt x="265" y="568"/>
                  </a:moveTo>
                  <a:lnTo>
                    <a:pt x="265" y="568"/>
                  </a:lnTo>
                  <a:lnTo>
                    <a:pt x="265" y="19"/>
                  </a:lnTo>
                  <a:cubicBezTo>
                    <a:pt x="265" y="9"/>
                    <a:pt x="257" y="0"/>
                    <a:pt x="246" y="0"/>
                  </a:cubicBezTo>
                  <a:lnTo>
                    <a:pt x="20" y="0"/>
                  </a:lnTo>
                  <a:cubicBezTo>
                    <a:pt x="9" y="0"/>
                    <a:pt x="0" y="11"/>
                    <a:pt x="0" y="21"/>
                  </a:cubicBezTo>
                  <a:lnTo>
                    <a:pt x="0" y="808"/>
                  </a:lnTo>
                  <a:cubicBezTo>
                    <a:pt x="0" y="831"/>
                    <a:pt x="14" y="838"/>
                    <a:pt x="33" y="838"/>
                  </a:cubicBezTo>
                  <a:lnTo>
                    <a:pt x="237" y="838"/>
                  </a:lnTo>
                  <a:cubicBezTo>
                    <a:pt x="260" y="838"/>
                    <a:pt x="265" y="827"/>
                    <a:pt x="265" y="807"/>
                  </a:cubicBezTo>
                  <a:lnTo>
                    <a:pt x="265" y="568"/>
                  </a:ln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6" name="Freeform 9">
              <a:extLst>
                <a:ext uri="{FF2B5EF4-FFF2-40B4-BE49-F238E27FC236}">
                  <a16:creationId xmlns:a16="http://schemas.microsoft.com/office/drawing/2014/main" id="{6B1F106A-56A2-49F6-9DD8-84D00A483C11}"/>
                </a:ext>
              </a:extLst>
            </p:cNvPr>
            <p:cNvSpPr>
              <a:spLocks/>
            </p:cNvSpPr>
            <p:nvPr/>
          </p:nvSpPr>
          <p:spPr bwMode="auto">
            <a:xfrm>
              <a:off x="1267" y="3365"/>
              <a:ext cx="217" cy="242"/>
            </a:xfrm>
            <a:custGeom>
              <a:avLst/>
              <a:gdLst>
                <a:gd name="T0" fmla="*/ 752 w 771"/>
                <a:gd name="T1" fmla="*/ 0 h 860"/>
                <a:gd name="T2" fmla="*/ 752 w 771"/>
                <a:gd name="T3" fmla="*/ 0 h 860"/>
                <a:gd name="T4" fmla="*/ 526 w 771"/>
                <a:gd name="T5" fmla="*/ 0 h 860"/>
                <a:gd name="T6" fmla="*/ 508 w 771"/>
                <a:gd name="T7" fmla="*/ 19 h 860"/>
                <a:gd name="T8" fmla="*/ 508 w 771"/>
                <a:gd name="T9" fmla="*/ 602 h 860"/>
                <a:gd name="T10" fmla="*/ 369 w 771"/>
                <a:gd name="T11" fmla="*/ 644 h 860"/>
                <a:gd name="T12" fmla="*/ 266 w 771"/>
                <a:gd name="T13" fmla="*/ 527 h 860"/>
                <a:gd name="T14" fmla="*/ 266 w 771"/>
                <a:gd name="T15" fmla="*/ 19 h 860"/>
                <a:gd name="T16" fmla="*/ 247 w 771"/>
                <a:gd name="T17" fmla="*/ 0 h 860"/>
                <a:gd name="T18" fmla="*/ 19 w 771"/>
                <a:gd name="T19" fmla="*/ 0 h 860"/>
                <a:gd name="T20" fmla="*/ 0 w 771"/>
                <a:gd name="T21" fmla="*/ 19 h 860"/>
                <a:gd name="T22" fmla="*/ 0 w 771"/>
                <a:gd name="T23" fmla="*/ 566 h 860"/>
                <a:gd name="T24" fmla="*/ 313 w 771"/>
                <a:gd name="T25" fmla="*/ 860 h 860"/>
                <a:gd name="T26" fmla="*/ 581 w 771"/>
                <a:gd name="T27" fmla="*/ 778 h 860"/>
                <a:gd name="T28" fmla="*/ 590 w 771"/>
                <a:gd name="T29" fmla="*/ 826 h 860"/>
                <a:gd name="T30" fmla="*/ 606 w 771"/>
                <a:gd name="T31" fmla="*/ 837 h 860"/>
                <a:gd name="T32" fmla="*/ 752 w 771"/>
                <a:gd name="T33" fmla="*/ 836 h 860"/>
                <a:gd name="T34" fmla="*/ 771 w 771"/>
                <a:gd name="T35" fmla="*/ 817 h 860"/>
                <a:gd name="T36" fmla="*/ 771 w 771"/>
                <a:gd name="T37" fmla="*/ 19 h 860"/>
                <a:gd name="T38" fmla="*/ 752 w 771"/>
                <a:gd name="T39"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860">
                  <a:moveTo>
                    <a:pt x="752" y="0"/>
                  </a:moveTo>
                  <a:lnTo>
                    <a:pt x="752" y="0"/>
                  </a:lnTo>
                  <a:lnTo>
                    <a:pt x="526" y="0"/>
                  </a:lnTo>
                  <a:cubicBezTo>
                    <a:pt x="516" y="0"/>
                    <a:pt x="508" y="8"/>
                    <a:pt x="508" y="19"/>
                  </a:cubicBezTo>
                  <a:lnTo>
                    <a:pt x="508" y="602"/>
                  </a:lnTo>
                  <a:cubicBezTo>
                    <a:pt x="508" y="602"/>
                    <a:pt x="450" y="644"/>
                    <a:pt x="369" y="644"/>
                  </a:cubicBezTo>
                  <a:cubicBezTo>
                    <a:pt x="288" y="644"/>
                    <a:pt x="266" y="607"/>
                    <a:pt x="266" y="527"/>
                  </a:cubicBezTo>
                  <a:lnTo>
                    <a:pt x="266" y="19"/>
                  </a:lnTo>
                  <a:cubicBezTo>
                    <a:pt x="266" y="8"/>
                    <a:pt x="258" y="0"/>
                    <a:pt x="247" y="0"/>
                  </a:cubicBezTo>
                  <a:lnTo>
                    <a:pt x="19" y="0"/>
                  </a:lnTo>
                  <a:cubicBezTo>
                    <a:pt x="8" y="0"/>
                    <a:pt x="0" y="8"/>
                    <a:pt x="0" y="19"/>
                  </a:cubicBezTo>
                  <a:lnTo>
                    <a:pt x="0" y="566"/>
                  </a:lnTo>
                  <a:cubicBezTo>
                    <a:pt x="0" y="802"/>
                    <a:pt x="132" y="860"/>
                    <a:pt x="313" y="860"/>
                  </a:cubicBezTo>
                  <a:cubicBezTo>
                    <a:pt x="462" y="860"/>
                    <a:pt x="581" y="778"/>
                    <a:pt x="581" y="778"/>
                  </a:cubicBezTo>
                  <a:cubicBezTo>
                    <a:pt x="581" y="778"/>
                    <a:pt x="587" y="821"/>
                    <a:pt x="590" y="826"/>
                  </a:cubicBezTo>
                  <a:cubicBezTo>
                    <a:pt x="592" y="832"/>
                    <a:pt x="599" y="837"/>
                    <a:pt x="606" y="837"/>
                  </a:cubicBezTo>
                  <a:lnTo>
                    <a:pt x="752" y="836"/>
                  </a:lnTo>
                  <a:cubicBezTo>
                    <a:pt x="762" y="836"/>
                    <a:pt x="771" y="828"/>
                    <a:pt x="771" y="817"/>
                  </a:cubicBezTo>
                  <a:lnTo>
                    <a:pt x="771" y="19"/>
                  </a:lnTo>
                  <a:cubicBezTo>
                    <a:pt x="771" y="8"/>
                    <a:pt x="762" y="0"/>
                    <a:pt x="752" y="0"/>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7" name="Freeform 10">
              <a:extLst>
                <a:ext uri="{FF2B5EF4-FFF2-40B4-BE49-F238E27FC236}">
                  <a16:creationId xmlns:a16="http://schemas.microsoft.com/office/drawing/2014/main" id="{905E297F-F253-4A91-8E00-76C70A7B99D8}"/>
                </a:ext>
              </a:extLst>
            </p:cNvPr>
            <p:cNvSpPr>
              <a:spLocks noEditPoints="1"/>
            </p:cNvSpPr>
            <p:nvPr/>
          </p:nvSpPr>
          <p:spPr bwMode="auto">
            <a:xfrm>
              <a:off x="1517" y="3255"/>
              <a:ext cx="225" cy="352"/>
            </a:xfrm>
            <a:custGeom>
              <a:avLst/>
              <a:gdLst>
                <a:gd name="T0" fmla="*/ 391 w 798"/>
                <a:gd name="T1" fmla="*/ 1034 h 1250"/>
                <a:gd name="T2" fmla="*/ 391 w 798"/>
                <a:gd name="T3" fmla="*/ 1034 h 1250"/>
                <a:gd name="T4" fmla="*/ 260 w 798"/>
                <a:gd name="T5" fmla="*/ 996 h 1250"/>
                <a:gd name="T6" fmla="*/ 260 w 798"/>
                <a:gd name="T7" fmla="*/ 620 h 1250"/>
                <a:gd name="T8" fmla="*/ 376 w 798"/>
                <a:gd name="T9" fmla="*/ 582 h 1250"/>
                <a:gd name="T10" fmla="*/ 536 w 798"/>
                <a:gd name="T11" fmla="*/ 793 h 1250"/>
                <a:gd name="T12" fmla="*/ 391 w 798"/>
                <a:gd name="T13" fmla="*/ 1034 h 1250"/>
                <a:gd name="T14" fmla="*/ 480 w 798"/>
                <a:gd name="T15" fmla="*/ 364 h 1250"/>
                <a:gd name="T16" fmla="*/ 480 w 798"/>
                <a:gd name="T17" fmla="*/ 364 h 1250"/>
                <a:gd name="T18" fmla="*/ 265 w 798"/>
                <a:gd name="T19" fmla="*/ 421 h 1250"/>
                <a:gd name="T20" fmla="*/ 265 w 798"/>
                <a:gd name="T21" fmla="*/ 19 h 1250"/>
                <a:gd name="T22" fmla="*/ 246 w 798"/>
                <a:gd name="T23" fmla="*/ 0 h 1250"/>
                <a:gd name="T24" fmla="*/ 18 w 798"/>
                <a:gd name="T25" fmla="*/ 0 h 1250"/>
                <a:gd name="T26" fmla="*/ 0 w 798"/>
                <a:gd name="T27" fmla="*/ 19 h 1250"/>
                <a:gd name="T28" fmla="*/ 0 w 798"/>
                <a:gd name="T29" fmla="*/ 1208 h 1250"/>
                <a:gd name="T30" fmla="*/ 18 w 798"/>
                <a:gd name="T31" fmla="*/ 1227 h 1250"/>
                <a:gd name="T32" fmla="*/ 176 w 798"/>
                <a:gd name="T33" fmla="*/ 1227 h 1250"/>
                <a:gd name="T34" fmla="*/ 193 w 798"/>
                <a:gd name="T35" fmla="*/ 1217 h 1250"/>
                <a:gd name="T36" fmla="*/ 203 w 798"/>
                <a:gd name="T37" fmla="*/ 1162 h 1250"/>
                <a:gd name="T38" fmla="*/ 472 w 798"/>
                <a:gd name="T39" fmla="*/ 1250 h 1250"/>
                <a:gd name="T40" fmla="*/ 798 w 798"/>
                <a:gd name="T41" fmla="*/ 779 h 1250"/>
                <a:gd name="T42" fmla="*/ 480 w 798"/>
                <a:gd name="T43" fmla="*/ 364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250">
                  <a:moveTo>
                    <a:pt x="391" y="1034"/>
                  </a:moveTo>
                  <a:lnTo>
                    <a:pt x="391" y="1034"/>
                  </a:lnTo>
                  <a:cubicBezTo>
                    <a:pt x="313" y="1032"/>
                    <a:pt x="260" y="996"/>
                    <a:pt x="260" y="996"/>
                  </a:cubicBezTo>
                  <a:lnTo>
                    <a:pt x="260" y="620"/>
                  </a:lnTo>
                  <a:cubicBezTo>
                    <a:pt x="260" y="620"/>
                    <a:pt x="312" y="588"/>
                    <a:pt x="376" y="582"/>
                  </a:cubicBezTo>
                  <a:cubicBezTo>
                    <a:pt x="458" y="575"/>
                    <a:pt x="536" y="599"/>
                    <a:pt x="536" y="793"/>
                  </a:cubicBezTo>
                  <a:cubicBezTo>
                    <a:pt x="536" y="997"/>
                    <a:pt x="501" y="1037"/>
                    <a:pt x="391" y="1034"/>
                  </a:cubicBezTo>
                  <a:close/>
                  <a:moveTo>
                    <a:pt x="480" y="364"/>
                  </a:moveTo>
                  <a:lnTo>
                    <a:pt x="480" y="364"/>
                  </a:lnTo>
                  <a:cubicBezTo>
                    <a:pt x="352" y="364"/>
                    <a:pt x="265" y="421"/>
                    <a:pt x="265" y="421"/>
                  </a:cubicBezTo>
                  <a:lnTo>
                    <a:pt x="265" y="19"/>
                  </a:lnTo>
                  <a:cubicBezTo>
                    <a:pt x="265" y="8"/>
                    <a:pt x="257" y="0"/>
                    <a:pt x="246" y="0"/>
                  </a:cubicBezTo>
                  <a:lnTo>
                    <a:pt x="18" y="0"/>
                  </a:lnTo>
                  <a:cubicBezTo>
                    <a:pt x="8" y="0"/>
                    <a:pt x="0" y="8"/>
                    <a:pt x="0" y="19"/>
                  </a:cubicBezTo>
                  <a:lnTo>
                    <a:pt x="0" y="1208"/>
                  </a:lnTo>
                  <a:cubicBezTo>
                    <a:pt x="0" y="1218"/>
                    <a:pt x="8" y="1227"/>
                    <a:pt x="18" y="1227"/>
                  </a:cubicBezTo>
                  <a:lnTo>
                    <a:pt x="176" y="1227"/>
                  </a:lnTo>
                  <a:cubicBezTo>
                    <a:pt x="184" y="1227"/>
                    <a:pt x="189" y="1223"/>
                    <a:pt x="193" y="1217"/>
                  </a:cubicBezTo>
                  <a:cubicBezTo>
                    <a:pt x="197" y="1210"/>
                    <a:pt x="203" y="1162"/>
                    <a:pt x="203" y="1162"/>
                  </a:cubicBezTo>
                  <a:cubicBezTo>
                    <a:pt x="203" y="1162"/>
                    <a:pt x="296" y="1250"/>
                    <a:pt x="472" y="1250"/>
                  </a:cubicBezTo>
                  <a:cubicBezTo>
                    <a:pt x="679" y="1250"/>
                    <a:pt x="798" y="1145"/>
                    <a:pt x="798" y="779"/>
                  </a:cubicBezTo>
                  <a:cubicBezTo>
                    <a:pt x="798" y="412"/>
                    <a:pt x="608" y="364"/>
                    <a:pt x="480" y="364"/>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sp>
          <p:nvSpPr>
            <p:cNvPr id="38" name="Freeform 11">
              <a:extLst>
                <a:ext uri="{FF2B5EF4-FFF2-40B4-BE49-F238E27FC236}">
                  <a16:creationId xmlns:a16="http://schemas.microsoft.com/office/drawing/2014/main" id="{4AD201FE-12A5-47E1-AA12-EC4E5F34CFF5}"/>
                </a:ext>
              </a:extLst>
            </p:cNvPr>
            <p:cNvSpPr>
              <a:spLocks/>
            </p:cNvSpPr>
            <p:nvPr/>
          </p:nvSpPr>
          <p:spPr bwMode="auto">
            <a:xfrm>
              <a:off x="791" y="3298"/>
              <a:ext cx="166" cy="309"/>
            </a:xfrm>
            <a:custGeom>
              <a:avLst/>
              <a:gdLst>
                <a:gd name="T0" fmla="*/ 569 w 591"/>
                <a:gd name="T1" fmla="*/ 238 h 1098"/>
                <a:gd name="T2" fmla="*/ 569 w 591"/>
                <a:gd name="T3" fmla="*/ 238 h 1098"/>
                <a:gd name="T4" fmla="*/ 399 w 591"/>
                <a:gd name="T5" fmla="*/ 238 h 1098"/>
                <a:gd name="T6" fmla="*/ 398 w 591"/>
                <a:gd name="T7" fmla="*/ 13 h 1098"/>
                <a:gd name="T8" fmla="*/ 384 w 591"/>
                <a:gd name="T9" fmla="*/ 0 h 1098"/>
                <a:gd name="T10" fmla="*/ 152 w 591"/>
                <a:gd name="T11" fmla="*/ 0 h 1098"/>
                <a:gd name="T12" fmla="*/ 138 w 591"/>
                <a:gd name="T13" fmla="*/ 13 h 1098"/>
                <a:gd name="T14" fmla="*/ 138 w 591"/>
                <a:gd name="T15" fmla="*/ 245 h 1098"/>
                <a:gd name="T16" fmla="*/ 14 w 591"/>
                <a:gd name="T17" fmla="*/ 276 h 1098"/>
                <a:gd name="T18" fmla="*/ 0 w 591"/>
                <a:gd name="T19" fmla="*/ 294 h 1098"/>
                <a:gd name="T20" fmla="*/ 0 w 591"/>
                <a:gd name="T21" fmla="*/ 440 h 1098"/>
                <a:gd name="T22" fmla="*/ 19 w 591"/>
                <a:gd name="T23" fmla="*/ 459 h 1098"/>
                <a:gd name="T24" fmla="*/ 138 w 591"/>
                <a:gd name="T25" fmla="*/ 459 h 1098"/>
                <a:gd name="T26" fmla="*/ 138 w 591"/>
                <a:gd name="T27" fmla="*/ 811 h 1098"/>
                <a:gd name="T28" fmla="*/ 445 w 591"/>
                <a:gd name="T29" fmla="*/ 1098 h 1098"/>
                <a:gd name="T30" fmla="*/ 580 w 591"/>
                <a:gd name="T31" fmla="*/ 1076 h 1098"/>
                <a:gd name="T32" fmla="*/ 591 w 591"/>
                <a:gd name="T33" fmla="*/ 1059 h 1098"/>
                <a:gd name="T34" fmla="*/ 591 w 591"/>
                <a:gd name="T35" fmla="*/ 898 h 1098"/>
                <a:gd name="T36" fmla="*/ 572 w 591"/>
                <a:gd name="T37" fmla="*/ 879 h 1098"/>
                <a:gd name="T38" fmla="*/ 511 w 591"/>
                <a:gd name="T39" fmla="*/ 883 h 1098"/>
                <a:gd name="T40" fmla="*/ 399 w 591"/>
                <a:gd name="T41" fmla="*/ 793 h 1098"/>
                <a:gd name="T42" fmla="*/ 399 w 591"/>
                <a:gd name="T43" fmla="*/ 459 h 1098"/>
                <a:gd name="T44" fmla="*/ 569 w 591"/>
                <a:gd name="T45" fmla="*/ 459 h 1098"/>
                <a:gd name="T46" fmla="*/ 588 w 591"/>
                <a:gd name="T47" fmla="*/ 440 h 1098"/>
                <a:gd name="T48" fmla="*/ 588 w 591"/>
                <a:gd name="T49" fmla="*/ 257 h 1098"/>
                <a:gd name="T50" fmla="*/ 569 w 591"/>
                <a:gd name="T51" fmla="*/ 23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1" h="1098">
                  <a:moveTo>
                    <a:pt x="569" y="238"/>
                  </a:moveTo>
                  <a:lnTo>
                    <a:pt x="569" y="238"/>
                  </a:lnTo>
                  <a:lnTo>
                    <a:pt x="399" y="238"/>
                  </a:lnTo>
                  <a:cubicBezTo>
                    <a:pt x="399" y="238"/>
                    <a:pt x="398" y="13"/>
                    <a:pt x="398" y="13"/>
                  </a:cubicBezTo>
                  <a:cubicBezTo>
                    <a:pt x="398" y="4"/>
                    <a:pt x="394" y="0"/>
                    <a:pt x="384" y="0"/>
                  </a:cubicBezTo>
                  <a:lnTo>
                    <a:pt x="152" y="0"/>
                  </a:lnTo>
                  <a:cubicBezTo>
                    <a:pt x="143" y="0"/>
                    <a:pt x="138" y="4"/>
                    <a:pt x="138" y="13"/>
                  </a:cubicBezTo>
                  <a:lnTo>
                    <a:pt x="138" y="245"/>
                  </a:lnTo>
                  <a:cubicBezTo>
                    <a:pt x="138" y="245"/>
                    <a:pt x="22" y="274"/>
                    <a:pt x="14" y="276"/>
                  </a:cubicBezTo>
                  <a:cubicBezTo>
                    <a:pt x="6" y="278"/>
                    <a:pt x="0" y="285"/>
                    <a:pt x="0" y="294"/>
                  </a:cubicBezTo>
                  <a:lnTo>
                    <a:pt x="0" y="440"/>
                  </a:lnTo>
                  <a:cubicBezTo>
                    <a:pt x="0" y="451"/>
                    <a:pt x="8" y="459"/>
                    <a:pt x="19" y="459"/>
                  </a:cubicBezTo>
                  <a:lnTo>
                    <a:pt x="138" y="459"/>
                  </a:lnTo>
                  <a:lnTo>
                    <a:pt x="138" y="811"/>
                  </a:lnTo>
                  <a:cubicBezTo>
                    <a:pt x="138" y="1072"/>
                    <a:pt x="321" y="1098"/>
                    <a:pt x="445" y="1098"/>
                  </a:cubicBezTo>
                  <a:cubicBezTo>
                    <a:pt x="501" y="1098"/>
                    <a:pt x="569" y="1080"/>
                    <a:pt x="580" y="1076"/>
                  </a:cubicBezTo>
                  <a:cubicBezTo>
                    <a:pt x="587" y="1073"/>
                    <a:pt x="591" y="1066"/>
                    <a:pt x="591" y="1059"/>
                  </a:cubicBezTo>
                  <a:lnTo>
                    <a:pt x="591" y="898"/>
                  </a:lnTo>
                  <a:cubicBezTo>
                    <a:pt x="591" y="887"/>
                    <a:pt x="582" y="879"/>
                    <a:pt x="572" y="879"/>
                  </a:cubicBezTo>
                  <a:cubicBezTo>
                    <a:pt x="562" y="879"/>
                    <a:pt x="537" y="883"/>
                    <a:pt x="511" y="883"/>
                  </a:cubicBezTo>
                  <a:cubicBezTo>
                    <a:pt x="427" y="883"/>
                    <a:pt x="399" y="844"/>
                    <a:pt x="399" y="793"/>
                  </a:cubicBezTo>
                  <a:cubicBezTo>
                    <a:pt x="399" y="743"/>
                    <a:pt x="399" y="459"/>
                    <a:pt x="399" y="459"/>
                  </a:cubicBezTo>
                  <a:lnTo>
                    <a:pt x="569" y="459"/>
                  </a:lnTo>
                  <a:cubicBezTo>
                    <a:pt x="579" y="459"/>
                    <a:pt x="588" y="451"/>
                    <a:pt x="588" y="440"/>
                  </a:cubicBezTo>
                  <a:lnTo>
                    <a:pt x="588" y="257"/>
                  </a:lnTo>
                  <a:cubicBezTo>
                    <a:pt x="588" y="247"/>
                    <a:pt x="579" y="238"/>
                    <a:pt x="569" y="238"/>
                  </a:cubicBezTo>
                  <a:close/>
                </a:path>
              </a:pathLst>
            </a:custGeom>
            <a:grpFill/>
            <a:ln w="0">
              <a:noFill/>
              <a:prstDash val="solid"/>
              <a:round/>
              <a:headEnd/>
              <a:tailEnd/>
            </a:ln>
          </p:spPr>
          <p:txBody>
            <a:bodyPr vert="horz" wrap="square" lIns="89606" tIns="44804" rIns="89606" bIns="44804" numCol="1" anchor="t" anchorCtr="0" compatLnSpc="1">
              <a:prstTxWarp prst="textNoShape">
                <a:avLst/>
              </a:prstTxWarp>
            </a:bodyPr>
            <a:lstStyle/>
            <a:p>
              <a:pPr defTabSz="914045">
                <a:defRPr/>
              </a:pPr>
              <a:endParaRPr lang="en-US" sz="1764">
                <a:solidFill>
                  <a:srgbClr val="1A1A1A"/>
                </a:solidFill>
                <a:latin typeface="Segoe UI"/>
              </a:endParaRPr>
            </a:p>
          </p:txBody>
        </p:sp>
      </p:grpSp>
      <p:pic>
        <p:nvPicPr>
          <p:cNvPr id="15" name="Picture 14">
            <a:extLst>
              <a:ext uri="{FF2B5EF4-FFF2-40B4-BE49-F238E27FC236}">
                <a16:creationId xmlns:a16="http://schemas.microsoft.com/office/drawing/2014/main" id="{4729C34B-1513-464F-BC5D-58CBFCC2DD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98142" y="1726225"/>
            <a:ext cx="485229" cy="483206"/>
          </a:xfrm>
          <a:prstGeom prst="rect">
            <a:avLst/>
          </a:prstGeom>
        </p:spPr>
      </p:pic>
      <p:pic>
        <p:nvPicPr>
          <p:cNvPr id="21" name="Picture 20">
            <a:extLst>
              <a:ext uri="{FF2B5EF4-FFF2-40B4-BE49-F238E27FC236}">
                <a16:creationId xmlns:a16="http://schemas.microsoft.com/office/drawing/2014/main" id="{18EA3E70-5EE0-4828-82F8-98E61FB77E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6000" y="3348333"/>
            <a:ext cx="671463" cy="559663"/>
          </a:xfrm>
          <a:prstGeom prst="rect">
            <a:avLst/>
          </a:prstGeom>
        </p:spPr>
      </p:pic>
      <p:pic>
        <p:nvPicPr>
          <p:cNvPr id="23" name="Picture 22">
            <a:extLst>
              <a:ext uri="{FF2B5EF4-FFF2-40B4-BE49-F238E27FC236}">
                <a16:creationId xmlns:a16="http://schemas.microsoft.com/office/drawing/2014/main" id="{40215702-D9BC-4217-9DA7-77AF8DF163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35603" y="3348333"/>
            <a:ext cx="559663" cy="559663"/>
          </a:xfrm>
          <a:prstGeom prst="rect">
            <a:avLst/>
          </a:prstGeom>
        </p:spPr>
      </p:pic>
      <p:pic>
        <p:nvPicPr>
          <p:cNvPr id="25" name="Picture 24">
            <a:extLst>
              <a:ext uri="{FF2B5EF4-FFF2-40B4-BE49-F238E27FC236}">
                <a16:creationId xmlns:a16="http://schemas.microsoft.com/office/drawing/2014/main" id="{4E028A82-655E-4094-B476-AD521AB8069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53199" y="1687998"/>
            <a:ext cx="454824" cy="559659"/>
          </a:xfrm>
          <a:prstGeom prst="rect">
            <a:avLst/>
          </a:prstGeom>
        </p:spPr>
      </p:pic>
      <p:pic>
        <p:nvPicPr>
          <p:cNvPr id="27" name="Picture 26">
            <a:extLst>
              <a:ext uri="{FF2B5EF4-FFF2-40B4-BE49-F238E27FC236}">
                <a16:creationId xmlns:a16="http://schemas.microsoft.com/office/drawing/2014/main" id="{DD8BBE95-2954-47EF-AE57-A2B5EA54593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16736" y="5084375"/>
            <a:ext cx="852821" cy="331651"/>
          </a:xfrm>
          <a:prstGeom prst="rect">
            <a:avLst/>
          </a:prstGeom>
        </p:spPr>
      </p:pic>
      <p:pic>
        <p:nvPicPr>
          <p:cNvPr id="29" name="Picture 28">
            <a:extLst>
              <a:ext uri="{FF2B5EF4-FFF2-40B4-BE49-F238E27FC236}">
                <a16:creationId xmlns:a16="http://schemas.microsoft.com/office/drawing/2014/main" id="{7D651FE0-8258-466F-82CC-A6B4571744E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3466" y="898101"/>
            <a:ext cx="478822" cy="559663"/>
          </a:xfrm>
          <a:prstGeom prst="rect">
            <a:avLst/>
          </a:prstGeom>
        </p:spPr>
      </p:pic>
      <p:pic>
        <p:nvPicPr>
          <p:cNvPr id="31" name="Picture 30">
            <a:extLst>
              <a:ext uri="{FF2B5EF4-FFF2-40B4-BE49-F238E27FC236}">
                <a16:creationId xmlns:a16="http://schemas.microsoft.com/office/drawing/2014/main" id="{DE460E25-B501-46F5-A0A7-5E34CB1E50E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86339" y="4932946"/>
            <a:ext cx="634508" cy="634508"/>
          </a:xfrm>
          <a:prstGeom prst="rect">
            <a:avLst/>
          </a:prstGeom>
        </p:spPr>
      </p:pic>
      <p:grpSp>
        <p:nvGrpSpPr>
          <p:cNvPr id="2" name="Group 1">
            <a:extLst>
              <a:ext uri="{FF2B5EF4-FFF2-40B4-BE49-F238E27FC236}">
                <a16:creationId xmlns:a16="http://schemas.microsoft.com/office/drawing/2014/main" id="{19A5BD75-ED41-4CB7-8DF3-0EBDA98708A8}"/>
              </a:ext>
            </a:extLst>
          </p:cNvPr>
          <p:cNvGrpSpPr/>
          <p:nvPr/>
        </p:nvGrpSpPr>
        <p:grpSpPr>
          <a:xfrm>
            <a:off x="8080884" y="5842475"/>
            <a:ext cx="1603988" cy="394602"/>
            <a:chOff x="8165155" y="5643584"/>
            <a:chExt cx="1604215" cy="394658"/>
          </a:xfrm>
        </p:grpSpPr>
        <p:sp>
          <p:nvSpPr>
            <p:cNvPr id="22" name="Rectangle 21">
              <a:extLst>
                <a:ext uri="{FF2B5EF4-FFF2-40B4-BE49-F238E27FC236}">
                  <a16:creationId xmlns:a16="http://schemas.microsoft.com/office/drawing/2014/main" id="{0D2CB29E-DDE7-4139-86D7-77A47839369F}"/>
                </a:ext>
              </a:extLst>
            </p:cNvPr>
            <p:cNvSpPr/>
            <p:nvPr/>
          </p:nvSpPr>
          <p:spPr bwMode="auto">
            <a:xfrm>
              <a:off x="8165155" y="5643584"/>
              <a:ext cx="1604215" cy="30001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69B9B1E-992E-4D13-873D-DB826896C71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65155" y="5643584"/>
              <a:ext cx="1604215" cy="394658"/>
            </a:xfrm>
            <a:prstGeom prst="rect">
              <a:avLst/>
            </a:prstGeom>
          </p:spPr>
        </p:pic>
      </p:grpSp>
    </p:spTree>
    <p:extLst>
      <p:ext uri="{BB962C8B-B14F-4D97-AF65-F5344CB8AC3E}">
        <p14:creationId xmlns:p14="http://schemas.microsoft.com/office/powerpoint/2010/main" val="3960590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16"/>
                                        </p:tgtEl>
                                      </p:cBhvr>
                                      <p:by x="0" y="0"/>
                                    </p:animScale>
                                  </p:childTnLst>
                                </p:cTn>
                              </p:par>
                              <p:par>
                                <p:cTn id="9" presetID="1" presetClass="entr" presetSubtype="0" fill="hold" nodeType="withEffect">
                                  <p:stCondLst>
                                    <p:cond delay="500"/>
                                  </p:stCondLst>
                                  <p:childTnLst>
                                    <p:set>
                                      <p:cBhvr>
                                        <p:cTn id="10" dur="1" fill="hold">
                                          <p:stCondLst>
                                            <p:cond delay="299"/>
                                          </p:stCondLst>
                                        </p:cTn>
                                        <p:tgtEl>
                                          <p:spTgt spid="29"/>
                                        </p:tgtEl>
                                        <p:attrNameLst>
                                          <p:attrName>style.visibility</p:attrName>
                                        </p:attrNameLst>
                                      </p:cBhvr>
                                      <p:to>
                                        <p:strVal val="visible"/>
                                      </p:to>
                                    </p:set>
                                  </p:childTnLst>
                                </p:cTn>
                              </p:par>
                              <p:par>
                                <p:cTn id="11" presetID="6" presetClass="emph" presetSubtype="0" accel="100000" autoRev="1" fill="hold" nodeType="withEffect">
                                  <p:stCondLst>
                                    <p:cond delay="500"/>
                                  </p:stCondLst>
                                  <p:childTnLst>
                                    <p:animScale>
                                      <p:cBhvr>
                                        <p:cTn id="12" dur="300" fill="hold"/>
                                        <p:tgtEl>
                                          <p:spTgt spid="29"/>
                                        </p:tgtEl>
                                      </p:cBhvr>
                                      <p:by x="0" y="0"/>
                                    </p:animScale>
                                  </p:childTnLst>
                                </p:cTn>
                              </p:par>
                              <p:par>
                                <p:cTn id="13" presetID="1" presetClass="entr" presetSubtype="0" fill="hold" nodeType="withEffect">
                                  <p:stCondLst>
                                    <p:cond delay="500"/>
                                  </p:stCondLst>
                                  <p:childTnLst>
                                    <p:set>
                                      <p:cBhvr>
                                        <p:cTn id="14" dur="1" fill="hold">
                                          <p:stCondLst>
                                            <p:cond delay="299"/>
                                          </p:stCondLst>
                                        </p:cTn>
                                        <p:tgtEl>
                                          <p:spTgt spid="15"/>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300" fill="hold"/>
                                        <p:tgtEl>
                                          <p:spTgt spid="15"/>
                                        </p:tgtEl>
                                      </p:cBhvr>
                                      <p:by x="0" y="0"/>
                                    </p:animScale>
                                  </p:childTnLst>
                                </p:cTn>
                              </p:par>
                              <p:par>
                                <p:cTn id="17" presetID="1" presetClass="entr" presetSubtype="0" fill="hold" nodeType="withEffect">
                                  <p:stCondLst>
                                    <p:cond delay="500"/>
                                  </p:stCondLst>
                                  <p:childTnLst>
                                    <p:set>
                                      <p:cBhvr>
                                        <p:cTn id="18" dur="1" fill="hold">
                                          <p:stCondLst>
                                            <p:cond delay="299"/>
                                          </p:stCondLst>
                                        </p:cTn>
                                        <p:tgtEl>
                                          <p:spTgt spid="23"/>
                                        </p:tgtEl>
                                        <p:attrNameLst>
                                          <p:attrName>style.visibility</p:attrName>
                                        </p:attrNameLst>
                                      </p:cBhvr>
                                      <p:to>
                                        <p:strVal val="visible"/>
                                      </p:to>
                                    </p:set>
                                  </p:childTnLst>
                                </p:cTn>
                              </p:par>
                              <p:par>
                                <p:cTn id="19" presetID="6" presetClass="emph" presetSubtype="0" accel="100000" autoRev="1" fill="hold" nodeType="withEffect">
                                  <p:stCondLst>
                                    <p:cond delay="500"/>
                                  </p:stCondLst>
                                  <p:childTnLst>
                                    <p:animScale>
                                      <p:cBhvr>
                                        <p:cTn id="20" dur="300" fill="hold"/>
                                        <p:tgtEl>
                                          <p:spTgt spid="23"/>
                                        </p:tgtEl>
                                      </p:cBhvr>
                                      <p:by x="0" y="0"/>
                                    </p:animScale>
                                  </p:childTnLst>
                                </p:cTn>
                              </p:par>
                              <p:par>
                                <p:cTn id="21" presetID="1" presetClass="entr" presetSubtype="0" fill="hold" nodeType="withEffect">
                                  <p:stCondLst>
                                    <p:cond delay="500"/>
                                  </p:stCondLst>
                                  <p:childTnLst>
                                    <p:set>
                                      <p:cBhvr>
                                        <p:cTn id="22" dur="1" fill="hold">
                                          <p:stCondLst>
                                            <p:cond delay="299"/>
                                          </p:stCondLst>
                                        </p:cTn>
                                        <p:tgtEl>
                                          <p:spTgt spid="27"/>
                                        </p:tgtEl>
                                        <p:attrNameLst>
                                          <p:attrName>style.visibility</p:attrName>
                                        </p:attrNameLst>
                                      </p:cBhvr>
                                      <p:to>
                                        <p:strVal val="visible"/>
                                      </p:to>
                                    </p:set>
                                  </p:childTnLst>
                                </p:cTn>
                              </p:par>
                              <p:par>
                                <p:cTn id="23" presetID="6" presetClass="emph" presetSubtype="0" accel="100000" autoRev="1" fill="hold" nodeType="withEffect">
                                  <p:stCondLst>
                                    <p:cond delay="500"/>
                                  </p:stCondLst>
                                  <p:childTnLst>
                                    <p:animScale>
                                      <p:cBhvr>
                                        <p:cTn id="24" dur="300" fill="hold"/>
                                        <p:tgtEl>
                                          <p:spTgt spid="27"/>
                                        </p:tgtEl>
                                      </p:cBhvr>
                                      <p:by x="0" y="0"/>
                                    </p:animScale>
                                  </p:childTnLst>
                                </p:cTn>
                              </p:par>
                              <p:par>
                                <p:cTn id="25" presetID="1" presetClass="entr" presetSubtype="0" fill="hold" nodeType="withEffect">
                                  <p:stCondLst>
                                    <p:cond delay="500"/>
                                  </p:stCondLst>
                                  <p:childTnLst>
                                    <p:set>
                                      <p:cBhvr>
                                        <p:cTn id="26" dur="1" fill="hold">
                                          <p:stCondLst>
                                            <p:cond delay="299"/>
                                          </p:stCondLst>
                                        </p:cTn>
                                        <p:tgtEl>
                                          <p:spTgt spid="2"/>
                                        </p:tgtEl>
                                        <p:attrNameLst>
                                          <p:attrName>style.visibility</p:attrName>
                                        </p:attrNameLst>
                                      </p:cBhvr>
                                      <p:to>
                                        <p:strVal val="visible"/>
                                      </p:to>
                                    </p:set>
                                  </p:childTnLst>
                                </p:cTn>
                              </p:par>
                              <p:par>
                                <p:cTn id="27" presetID="6" presetClass="emph" presetSubtype="0" accel="100000" autoRev="1" fill="hold" nodeType="withEffect">
                                  <p:stCondLst>
                                    <p:cond delay="500"/>
                                  </p:stCondLst>
                                  <p:childTnLst>
                                    <p:animScale>
                                      <p:cBhvr>
                                        <p:cTn id="28" dur="300" fill="hold"/>
                                        <p:tgtEl>
                                          <p:spTgt spid="2"/>
                                        </p:tgtEl>
                                      </p:cBhvr>
                                      <p:by x="0" y="0"/>
                                    </p:animScale>
                                  </p:childTnLst>
                                </p:cTn>
                              </p:par>
                              <p:par>
                                <p:cTn id="29" presetID="1" presetClass="entr" presetSubtype="0" fill="hold" nodeType="withEffect">
                                  <p:stCondLst>
                                    <p:cond delay="500"/>
                                  </p:stCondLst>
                                  <p:childTnLst>
                                    <p:set>
                                      <p:cBhvr>
                                        <p:cTn id="30" dur="1" fill="hold">
                                          <p:stCondLst>
                                            <p:cond delay="299"/>
                                          </p:stCondLst>
                                        </p:cTn>
                                        <p:tgtEl>
                                          <p:spTgt spid="31"/>
                                        </p:tgtEl>
                                        <p:attrNameLst>
                                          <p:attrName>style.visibility</p:attrName>
                                        </p:attrNameLst>
                                      </p:cBhvr>
                                      <p:to>
                                        <p:strVal val="visible"/>
                                      </p:to>
                                    </p:set>
                                  </p:childTnLst>
                                </p:cTn>
                              </p:par>
                              <p:par>
                                <p:cTn id="31" presetID="6" presetClass="emph" presetSubtype="0" accel="100000" autoRev="1" fill="hold" nodeType="withEffect">
                                  <p:stCondLst>
                                    <p:cond delay="500"/>
                                  </p:stCondLst>
                                  <p:childTnLst>
                                    <p:animScale>
                                      <p:cBhvr>
                                        <p:cTn id="32" dur="300" fill="hold"/>
                                        <p:tgtEl>
                                          <p:spTgt spid="31"/>
                                        </p:tgtEl>
                                      </p:cBhvr>
                                      <p:by x="0" y="0"/>
                                    </p:animScale>
                                  </p:childTnLst>
                                </p:cTn>
                              </p:par>
                              <p:par>
                                <p:cTn id="33" presetID="1" presetClass="entr" presetSubtype="0" fill="hold" nodeType="withEffect">
                                  <p:stCondLst>
                                    <p:cond delay="500"/>
                                  </p:stCondLst>
                                  <p:childTnLst>
                                    <p:set>
                                      <p:cBhvr>
                                        <p:cTn id="34" dur="1" fill="hold">
                                          <p:stCondLst>
                                            <p:cond delay="299"/>
                                          </p:stCondLst>
                                        </p:cTn>
                                        <p:tgtEl>
                                          <p:spTgt spid="21"/>
                                        </p:tgtEl>
                                        <p:attrNameLst>
                                          <p:attrName>style.visibility</p:attrName>
                                        </p:attrNameLst>
                                      </p:cBhvr>
                                      <p:to>
                                        <p:strVal val="visible"/>
                                      </p:to>
                                    </p:set>
                                  </p:childTnLst>
                                </p:cTn>
                              </p:par>
                              <p:par>
                                <p:cTn id="35" presetID="6" presetClass="emph" presetSubtype="0" accel="100000" autoRev="1" fill="hold" nodeType="withEffect">
                                  <p:stCondLst>
                                    <p:cond delay="500"/>
                                  </p:stCondLst>
                                  <p:childTnLst>
                                    <p:animScale>
                                      <p:cBhvr>
                                        <p:cTn id="36" dur="300" fill="hold"/>
                                        <p:tgtEl>
                                          <p:spTgt spid="21"/>
                                        </p:tgtEl>
                                      </p:cBhvr>
                                      <p:by x="0" y="0"/>
                                    </p:animScale>
                                  </p:childTnLst>
                                </p:cTn>
                              </p:par>
                              <p:par>
                                <p:cTn id="37" presetID="1" presetClass="entr" presetSubtype="0" fill="hold" nodeType="withEffect">
                                  <p:stCondLst>
                                    <p:cond delay="500"/>
                                  </p:stCondLst>
                                  <p:childTnLst>
                                    <p:set>
                                      <p:cBhvr>
                                        <p:cTn id="38" dur="1" fill="hold">
                                          <p:stCondLst>
                                            <p:cond delay="299"/>
                                          </p:stCondLst>
                                        </p:cTn>
                                        <p:tgtEl>
                                          <p:spTgt spid="25"/>
                                        </p:tgtEl>
                                        <p:attrNameLst>
                                          <p:attrName>style.visibility</p:attrName>
                                        </p:attrNameLst>
                                      </p:cBhvr>
                                      <p:to>
                                        <p:strVal val="visible"/>
                                      </p:to>
                                    </p:set>
                                  </p:childTnLst>
                                </p:cTn>
                              </p:par>
                              <p:par>
                                <p:cTn id="39" presetID="6" presetClass="emph" presetSubtype="0" accel="100000" autoRev="1" fill="hold" nodeType="withEffect">
                                  <p:stCondLst>
                                    <p:cond delay="500"/>
                                  </p:stCondLst>
                                  <p:childTnLst>
                                    <p:animScale>
                                      <p:cBhvr>
                                        <p:cTn id="40" dur="300" fill="hold"/>
                                        <p:tgtEl>
                                          <p:spTgt spid="25"/>
                                        </p:tgtEl>
                                      </p:cBhvr>
                                      <p:by x="0" y="0"/>
                                    </p:animScale>
                                  </p:childTnLst>
                                </p:cTn>
                              </p:par>
                              <p:par>
                                <p:cTn id="41" presetID="10" presetClass="entr" presetSubtype="0" fill="hold" grpId="0" nodeType="withEffect">
                                  <p:stCondLst>
                                    <p:cond delay="35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400"/>
                                        <p:tgtEl>
                                          <p:spTgt spid="13"/>
                                        </p:tgtEl>
                                      </p:cBhvr>
                                    </p:animEffect>
                                  </p:childTnLst>
                                </p:cTn>
                              </p:par>
                              <p:par>
                                <p:cTn id="44" presetID="42" presetClass="path" presetSubtype="0" decel="100000" fill="hold" grpId="1" nodeType="withEffect">
                                  <p:stCondLst>
                                    <p:cond delay="0"/>
                                  </p:stCondLst>
                                  <p:childTnLst>
                                    <p:animMotion origin="layout" path="M 2.29167E-6 -1.48148E-6 L 2.29167E-6 0.0963 " pathEditMode="relative" rAng="0" ptsTypes="AA">
                                      <p:cBhvr>
                                        <p:cTn id="45" dur="700" spd="-100000" fill="hold"/>
                                        <p:tgtEl>
                                          <p:spTgt spid="13"/>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3" grpId="0"/>
      <p:bldP spid="1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47909" y="974"/>
            <a:ext cx="7843227" cy="6856055"/>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128093" y="1469318"/>
            <a:ext cx="6063044" cy="4414878"/>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42767" y="3296761"/>
            <a:ext cx="5191904" cy="1086215"/>
          </a:xfrm>
        </p:spPr>
        <p:txBody>
          <a:bodyPr/>
          <a:lstStyle/>
          <a:p>
            <a:r>
              <a:rPr lang="en-GB" sz="3529"/>
              <a:t>Azure DevOps</a:t>
            </a:r>
            <a:br>
              <a:rPr lang="en-GB" sz="3529"/>
            </a:br>
            <a:r>
              <a:rPr lang="en-GB" sz="3529"/>
              <a:t>Integrated with GitHub</a:t>
            </a:r>
            <a:endParaRPr lang="en-US" sz="3529"/>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4294967295"/>
          </p:nvPr>
        </p:nvSpPr>
        <p:spPr>
          <a:xfrm>
            <a:off x="442766" y="4808206"/>
            <a:ext cx="5012821" cy="1813958"/>
          </a:xfrm>
        </p:spPr>
        <p:txBody>
          <a:bodyPr/>
          <a:lstStyle/>
          <a:p>
            <a:pPr>
              <a:lnSpc>
                <a:spcPct val="100000"/>
              </a:lnSpc>
            </a:pPr>
            <a:r>
              <a:rPr lang="en-GB"/>
              <a:t>Rich integration with Azure Pipelines and Azure Boards</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4684" y="1096565"/>
            <a:ext cx="2321238" cy="1929529"/>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7228" y="2106942"/>
            <a:ext cx="5555178" cy="757806"/>
          </a:xfrm>
        </p:spPr>
        <p:txBody>
          <a:bodyPr/>
          <a:lstStyle/>
          <a:p>
            <a:r>
              <a:rPr lang="en-GB" sz="3921"/>
              <a:t>Azure Pipelines</a:t>
            </a:r>
            <a:endParaRPr lang="en-US" sz="3921"/>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7229" y="3549382"/>
            <a:ext cx="5555177" cy="2265013"/>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209595" y="974"/>
            <a:ext cx="5981542" cy="685605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30" y="886618"/>
            <a:ext cx="1220324" cy="1220324"/>
          </a:xfrm>
          <a:prstGeom prst="rect">
            <a:avLst/>
          </a:prstGeom>
        </p:spPr>
      </p:pic>
      <p:sp>
        <p:nvSpPr>
          <p:cNvPr id="8" name="Title 1">
            <a:extLst>
              <a:ext uri="{FF2B5EF4-FFF2-40B4-BE49-F238E27FC236}">
                <a16:creationId xmlns:a16="http://schemas.microsoft.com/office/drawing/2014/main" id="{31ECFCD3-A572-45B3-93F1-25DBB4850EA3}"/>
              </a:ext>
            </a:extLst>
          </p:cNvPr>
          <p:cNvSpPr txBox="1">
            <a:spLocks/>
          </p:cNvSpPr>
          <p:nvPr/>
        </p:nvSpPr>
        <p:spPr>
          <a:xfrm>
            <a:off x="6749379" y="2869500"/>
            <a:ext cx="5382491" cy="757807"/>
          </a:xfrm>
          <a:prstGeom prst="rect">
            <a:avLst/>
          </a:prstGeom>
        </p:spPr>
        <p:txBody>
          <a:bodyPr vert="horz" wrap="square" lIns="0" tIns="161333"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sz="3528">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20770" y="2864748"/>
            <a:ext cx="767311" cy="767311"/>
          </a:xfrm>
          <a:prstGeom prst="rect">
            <a:avLst/>
          </a:prstGeom>
        </p:spPr>
      </p:pic>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71196" y="6198600"/>
            <a:ext cx="3807124" cy="3017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0825" y="6137535"/>
            <a:ext cx="419980" cy="419978"/>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37269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6000" spc="300" dirty="0">
                <a:solidFill>
                  <a:srgbClr val="353535">
                    <a:lumMod val="65000"/>
                    <a:lumOff val="35000"/>
                  </a:srgbClr>
                </a:solidFill>
                <a:latin typeface="Segoe UI"/>
              </a:rPr>
              <a:t>The DevOps tool suite is </a:t>
            </a:r>
            <a:r>
              <a:rPr lang="en-US" sz="6000" spc="300" dirty="0">
                <a:solidFill>
                  <a:srgbClr val="00B050"/>
                </a:solidFill>
                <a:latin typeface="Segoe UI"/>
              </a:rPr>
              <a:t>not all or nothing</a:t>
            </a:r>
            <a:r>
              <a:rPr lang="en-US" sz="6000" spc="300" dirty="0">
                <a:solidFill>
                  <a:srgbClr val="353535">
                    <a:lumMod val="65000"/>
                    <a:lumOff val="35000"/>
                  </a:srgbClr>
                </a:solidFill>
                <a:latin typeface="Segoe UI"/>
              </a:rPr>
              <a:t>, use the </a:t>
            </a:r>
            <a:r>
              <a:rPr lang="en-US" sz="6000" spc="300" dirty="0">
                <a:solidFill>
                  <a:srgbClr val="00B050"/>
                </a:solidFill>
                <a:latin typeface="Segoe UI"/>
              </a:rPr>
              <a:t>entire suite</a:t>
            </a:r>
            <a:r>
              <a:rPr lang="en-US" sz="6000" spc="300" dirty="0">
                <a:solidFill>
                  <a:srgbClr val="353535">
                    <a:lumMod val="65000"/>
                    <a:lumOff val="35000"/>
                  </a:srgbClr>
                </a:solidFill>
                <a:latin typeface="Segoe UI"/>
              </a:rPr>
              <a:t>, or </a:t>
            </a:r>
            <a:r>
              <a:rPr lang="en-US" sz="6000" spc="300" dirty="0">
                <a:solidFill>
                  <a:srgbClr val="00B050"/>
                </a:solidFill>
                <a:latin typeface="Segoe UI"/>
              </a:rPr>
              <a:t>pick and choose </a:t>
            </a:r>
            <a:r>
              <a:rPr lang="en-US" sz="6000" spc="300" dirty="0">
                <a:solidFill>
                  <a:srgbClr val="353535">
                    <a:lumMod val="65000"/>
                    <a:lumOff val="35000"/>
                  </a:srgbClr>
                </a:solidFill>
                <a:latin typeface="Segoe UI"/>
              </a:rPr>
              <a:t>what make sense for your team.</a:t>
            </a:r>
          </a:p>
        </p:txBody>
      </p:sp>
    </p:spTree>
    <p:extLst>
      <p:ext uri="{BB962C8B-B14F-4D97-AF65-F5344CB8AC3E}">
        <p14:creationId xmlns:p14="http://schemas.microsoft.com/office/powerpoint/2010/main" val="586252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Lst>
          </p:cNvPr>
          <p:cNvSpPr/>
          <p:nvPr/>
        </p:nvSpPr>
        <p:spPr bwMode="auto">
          <a:xfrm>
            <a:off x="1599419" y="5086945"/>
            <a:ext cx="9113410" cy="1365587"/>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738403" y="1880674"/>
            <a:ext cx="2021176"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dirty="0">
                <a:solidFill>
                  <a:srgbClr val="000000">
                    <a:lumMod val="65000"/>
                    <a:lumOff val="35000"/>
                  </a:srgbClr>
                </a:solidFill>
                <a:latin typeface="Segoe UI"/>
              </a:rPr>
              <a:t>Mix and match to create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workflows with tools from Microsoft, open source or your favorite 3rd party tools</a:t>
            </a:r>
            <a:endParaRPr lang="en-US" dirty="0">
              <a:solidFill>
                <a:srgbClr val="000000">
                  <a:lumMod val="65000"/>
                  <a:lumOff val="35000"/>
                </a:srgbClr>
              </a:solidFill>
              <a:latin typeface="Segoe UI"/>
              <a:cs typeface="Segoe UI"/>
            </a:endParaRPr>
          </a:p>
        </p:txBody>
      </p:sp>
      <p:sp>
        <p:nvSpPr>
          <p:cNvPr id="57" name="Oval 56">
            <a:extLst>
              <a:ext uri="{FF2B5EF4-FFF2-40B4-BE49-F238E27FC236}">
                <a16:creationId xmlns:a16="http://schemas.microsoft.com/office/drawing/2014/main" id="{E41C370E-DC5A-4A8D-A213-69F9E55C2F40}"/>
              </a:ext>
            </a:extLst>
          </p:cNvPr>
          <p:cNvSpPr/>
          <p:nvPr/>
        </p:nvSpPr>
        <p:spPr bwMode="auto">
          <a:xfrm>
            <a:off x="6666974" y="1702079"/>
            <a:ext cx="2444468" cy="243453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Lst>
          </p:cNvPr>
          <p:cNvSpPr/>
          <p:nvPr/>
        </p:nvSpPr>
        <p:spPr bwMode="auto">
          <a:xfrm>
            <a:off x="2712807" y="1644537"/>
            <a:ext cx="2487634" cy="2482489"/>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dirty="0"/>
              <a:t>Azure DevOps: Choose what you love</a:t>
            </a:r>
          </a:p>
        </p:txBody>
      </p:sp>
      <p:sp>
        <p:nvSpPr>
          <p:cNvPr id="5" name="Oval 4">
            <a:extLst>
              <a:ext uri="{FF2B5EF4-FFF2-40B4-BE49-F238E27FC236}">
                <a16:creationId xmlns:a16="http://schemas.microsoft.com/office/drawing/2014/main" id="{2D7F547C-9573-4ABB-8FE5-84037292CE2C}"/>
              </a:ext>
            </a:extLst>
          </p:cNvPr>
          <p:cNvSpPr/>
          <p:nvPr/>
        </p:nvSpPr>
        <p:spPr bwMode="auto">
          <a:xfrm>
            <a:off x="2775725" y="1721201"/>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Picture 3" descr="A close up of a logo&#10;&#10;Description generated with high confidence">
            <a:extLst>
              <a:ext uri="{FF2B5EF4-FFF2-40B4-BE49-F238E27FC236}">
                <a16:creationId xmlns:a16="http://schemas.microsoft.com/office/drawing/2014/main" id="{0F38D86A-22BC-4720-A95F-C200CBF68FB7}"/>
              </a:ext>
            </a:extLst>
          </p:cNvPr>
          <p:cNvPicPr>
            <a:picLocks noChangeAspect="1"/>
          </p:cNvPicPr>
          <p:nvPr/>
        </p:nvPicPr>
        <p:blipFill>
          <a:blip r:embed="rId3"/>
          <a:stretch>
            <a:fillRect/>
          </a:stretch>
        </p:blipFill>
        <p:spPr>
          <a:xfrm>
            <a:off x="3472845" y="2377777"/>
            <a:ext cx="939157" cy="1264372"/>
          </a:xfrm>
          <a:prstGeom prst="rect">
            <a:avLst/>
          </a:prstGeom>
        </p:spPr>
      </p:pic>
      <p:sp>
        <p:nvSpPr>
          <p:cNvPr id="7" name="Oval 6">
            <a:extLst>
              <a:ext uri="{FF2B5EF4-FFF2-40B4-BE49-F238E27FC236}">
                <a16:creationId xmlns:a16="http://schemas.microsoft.com/office/drawing/2014/main" id="{6E9CBBF2-ABAF-4C2B-9AB4-065EC09FD6DC}"/>
              </a:ext>
            </a:extLst>
          </p:cNvPr>
          <p:cNvSpPr/>
          <p:nvPr/>
        </p:nvSpPr>
        <p:spPr bwMode="auto">
          <a:xfrm>
            <a:off x="4276569" y="1560720"/>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Lst>
          </p:cNvPr>
          <p:cNvSpPr/>
          <p:nvPr/>
        </p:nvSpPr>
        <p:spPr bwMode="auto">
          <a:xfrm>
            <a:off x="2635735" y="3181935"/>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Lst>
          </p:cNvPr>
          <p:cNvSpPr/>
          <p:nvPr/>
        </p:nvSpPr>
        <p:spPr bwMode="auto">
          <a:xfrm>
            <a:off x="3907269" y="3735737"/>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Lst>
          </p:cNvPr>
          <p:cNvSpPr/>
          <p:nvPr/>
        </p:nvSpPr>
        <p:spPr bwMode="auto">
          <a:xfrm>
            <a:off x="4819103" y="2732562"/>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8" descr="A picture containing object&#10;&#10;Description generated with very high confidence">
            <a:extLst>
              <a:ext uri="{FF2B5EF4-FFF2-40B4-BE49-F238E27FC236}">
                <a16:creationId xmlns:a16="http://schemas.microsoft.com/office/drawing/2014/main" id="{6FE6C042-DC9B-4BCE-BAED-90507044E3AD}"/>
              </a:ext>
            </a:extLst>
          </p:cNvPr>
          <p:cNvPicPr>
            <a:picLocks noChangeAspect="1"/>
          </p:cNvPicPr>
          <p:nvPr/>
        </p:nvPicPr>
        <p:blipFill>
          <a:blip r:embed="rId4"/>
          <a:stretch>
            <a:fillRect/>
          </a:stretch>
        </p:blipFill>
        <p:spPr>
          <a:xfrm>
            <a:off x="2963174" y="1914809"/>
            <a:ext cx="281403" cy="297381"/>
          </a:xfrm>
          <a:prstGeom prst="rect">
            <a:avLst/>
          </a:prstGeom>
        </p:spPr>
      </p:pic>
      <p:pic>
        <p:nvPicPr>
          <p:cNvPr id="12" name="Picture 4" descr="A picture containing object&#10;&#10;Description generated with very high confidence">
            <a:extLst>
              <a:ext uri="{FF2B5EF4-FFF2-40B4-BE49-F238E27FC236}">
                <a16:creationId xmlns:a16="http://schemas.microsoft.com/office/drawing/2014/main" id="{BEFB5F6E-4AC3-4AD5-88E7-2E7DEFE6F344}"/>
              </a:ext>
            </a:extLst>
          </p:cNvPr>
          <p:cNvPicPr>
            <a:picLocks noChangeAspect="1"/>
          </p:cNvPicPr>
          <p:nvPr/>
        </p:nvPicPr>
        <p:blipFill>
          <a:blip r:embed="rId5"/>
          <a:stretch>
            <a:fillRect/>
          </a:stretch>
        </p:blipFill>
        <p:spPr>
          <a:xfrm>
            <a:off x="4448349" y="1730045"/>
            <a:ext cx="305498" cy="321466"/>
          </a:xfrm>
          <a:prstGeom prst="rect">
            <a:avLst/>
          </a:prstGeom>
        </p:spPr>
      </p:pic>
      <p:pic>
        <p:nvPicPr>
          <p:cNvPr id="14" name="Picture 14">
            <a:extLst>
              <a:ext uri="{FF2B5EF4-FFF2-40B4-BE49-F238E27FC236}">
                <a16:creationId xmlns:a16="http://schemas.microsoft.com/office/drawing/2014/main" id="{D32D4574-EE49-4DBD-889E-9CA47BDA2250}"/>
              </a:ext>
            </a:extLst>
          </p:cNvPr>
          <p:cNvPicPr>
            <a:picLocks noChangeAspect="1"/>
          </p:cNvPicPr>
          <p:nvPr/>
        </p:nvPicPr>
        <p:blipFill>
          <a:blip r:embed="rId6"/>
          <a:stretch>
            <a:fillRect/>
          </a:stretch>
        </p:blipFill>
        <p:spPr>
          <a:xfrm>
            <a:off x="4985330" y="2880270"/>
            <a:ext cx="340778" cy="340679"/>
          </a:xfrm>
          <a:prstGeom prst="rect">
            <a:avLst/>
          </a:prstGeom>
        </p:spPr>
      </p:pic>
      <p:pic>
        <p:nvPicPr>
          <p:cNvPr id="16" name="Picture 16" descr="A close up of a sign&#10;&#10;Description generated with very high confidence">
            <a:extLst>
              <a:ext uri="{FF2B5EF4-FFF2-40B4-BE49-F238E27FC236}">
                <a16:creationId xmlns:a16="http://schemas.microsoft.com/office/drawing/2014/main" id="{42F9BF45-51F6-4F59-AB16-DE5408AE9B62}"/>
              </a:ext>
            </a:extLst>
          </p:cNvPr>
          <p:cNvPicPr>
            <a:picLocks noChangeAspect="1"/>
          </p:cNvPicPr>
          <p:nvPr/>
        </p:nvPicPr>
        <p:blipFill>
          <a:blip r:embed="rId7"/>
          <a:stretch>
            <a:fillRect/>
          </a:stretch>
        </p:blipFill>
        <p:spPr>
          <a:xfrm>
            <a:off x="4040456" y="3858479"/>
            <a:ext cx="398304" cy="398190"/>
          </a:xfrm>
          <a:prstGeom prst="rect">
            <a:avLst/>
          </a:prstGeom>
        </p:spPr>
      </p:pic>
      <p:sp>
        <p:nvSpPr>
          <p:cNvPr id="44" name="Oval 43">
            <a:extLst>
              <a:ext uri="{FF2B5EF4-FFF2-40B4-BE49-F238E27FC236}">
                <a16:creationId xmlns:a16="http://schemas.microsoft.com/office/drawing/2014/main" id="{66A54DC1-0A25-448D-8D6B-4F030D77EDFC}"/>
              </a:ext>
            </a:extLst>
          </p:cNvPr>
          <p:cNvSpPr/>
          <p:nvPr/>
        </p:nvSpPr>
        <p:spPr bwMode="auto">
          <a:xfrm>
            <a:off x="6673519" y="1711645"/>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3" descr="A picture containing vector graphics&#10;&#10;Description generated with high confidence">
            <a:extLst>
              <a:ext uri="{FF2B5EF4-FFF2-40B4-BE49-F238E27FC236}">
                <a16:creationId xmlns:a16="http://schemas.microsoft.com/office/drawing/2014/main" id="{ADEA7EEA-0601-4819-BE04-BFE34D31B0CF}"/>
              </a:ext>
            </a:extLst>
          </p:cNvPr>
          <p:cNvPicPr>
            <a:picLocks noChangeAspect="1"/>
          </p:cNvPicPr>
          <p:nvPr/>
        </p:nvPicPr>
        <p:blipFill>
          <a:blip r:embed="rId8"/>
          <a:stretch>
            <a:fillRect/>
          </a:stretch>
        </p:blipFill>
        <p:spPr>
          <a:xfrm>
            <a:off x="7387082" y="2387393"/>
            <a:ext cx="924248" cy="1264372"/>
          </a:xfrm>
          <a:prstGeom prst="rect">
            <a:avLst/>
          </a:prstGeom>
        </p:spPr>
      </p:pic>
      <p:sp>
        <p:nvSpPr>
          <p:cNvPr id="46" name="Oval 45">
            <a:extLst>
              <a:ext uri="{FF2B5EF4-FFF2-40B4-BE49-F238E27FC236}">
                <a16:creationId xmlns:a16="http://schemas.microsoft.com/office/drawing/2014/main" id="{30A90828-ED00-4599-96C7-664F974BABB4}"/>
              </a:ext>
            </a:extLst>
          </p:cNvPr>
          <p:cNvSpPr/>
          <p:nvPr/>
        </p:nvSpPr>
        <p:spPr bwMode="auto">
          <a:xfrm>
            <a:off x="8183518" y="1541579"/>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Lst>
          </p:cNvPr>
          <p:cNvSpPr/>
          <p:nvPr/>
        </p:nvSpPr>
        <p:spPr bwMode="auto">
          <a:xfrm>
            <a:off x="6514388" y="3201137"/>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Lst>
          </p:cNvPr>
          <p:cNvSpPr/>
          <p:nvPr/>
        </p:nvSpPr>
        <p:spPr bwMode="auto">
          <a:xfrm>
            <a:off x="7804735" y="3745353"/>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Lst>
          </p:cNvPr>
          <p:cNvSpPr/>
          <p:nvPr/>
        </p:nvSpPr>
        <p:spPr bwMode="auto">
          <a:xfrm>
            <a:off x="8745081" y="274217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Lst>
          </p:cNvPr>
          <p:cNvSpPr/>
          <p:nvPr/>
        </p:nvSpPr>
        <p:spPr bwMode="auto">
          <a:xfrm>
            <a:off x="2152453" y="5565803"/>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Lst>
          </p:cNvPr>
          <p:cNvSpPr/>
          <p:nvPr/>
        </p:nvSpPr>
        <p:spPr bwMode="auto">
          <a:xfrm>
            <a:off x="7273483" y="5565835"/>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Lst>
          </p:cNvPr>
          <p:cNvSpPr/>
          <p:nvPr/>
        </p:nvSpPr>
        <p:spPr bwMode="auto">
          <a:xfrm>
            <a:off x="3203760"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Lst>
          </p:cNvPr>
          <p:cNvSpPr/>
          <p:nvPr/>
        </p:nvSpPr>
        <p:spPr bwMode="auto">
          <a:xfrm>
            <a:off x="5218413"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Lst>
          </p:cNvPr>
          <p:cNvSpPr/>
          <p:nvPr/>
        </p:nvSpPr>
        <p:spPr bwMode="auto">
          <a:xfrm>
            <a:off x="6237705" y="5565931"/>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6" descr="A close up of a device&#10;&#10;Description generated with high confidence">
            <a:extLst>
              <a:ext uri="{FF2B5EF4-FFF2-40B4-BE49-F238E27FC236}">
                <a16:creationId xmlns:a16="http://schemas.microsoft.com/office/drawing/2014/main" id="{B5116F3A-50AD-4C15-99F0-E768EC7CF03D}"/>
              </a:ext>
            </a:extLst>
          </p:cNvPr>
          <p:cNvPicPr>
            <a:picLocks noChangeAspect="1"/>
          </p:cNvPicPr>
          <p:nvPr/>
        </p:nvPicPr>
        <p:blipFill>
          <a:blip r:embed="rId9"/>
          <a:stretch>
            <a:fillRect/>
          </a:stretch>
        </p:blipFill>
        <p:spPr>
          <a:xfrm>
            <a:off x="8925791" y="2887471"/>
            <a:ext cx="281403" cy="305409"/>
          </a:xfrm>
          <a:prstGeom prst="rect">
            <a:avLst/>
          </a:prstGeom>
        </p:spPr>
      </p:pic>
      <p:pic>
        <p:nvPicPr>
          <p:cNvPr id="69" name="Picture 10" descr="A picture containing stop, sign, outdoor, sitting&#10;&#10;Description generated with very high confidence">
            <a:extLst>
              <a:ext uri="{FF2B5EF4-FFF2-40B4-BE49-F238E27FC236}">
                <a16:creationId xmlns:a16="http://schemas.microsoft.com/office/drawing/2014/main" id="{C61E124F-08B2-4198-9AF8-1301EE7BBE4C}"/>
              </a:ext>
            </a:extLst>
          </p:cNvPr>
          <p:cNvPicPr>
            <a:picLocks noChangeAspect="1"/>
          </p:cNvPicPr>
          <p:nvPr/>
        </p:nvPicPr>
        <p:blipFill>
          <a:blip r:embed="rId10"/>
          <a:stretch>
            <a:fillRect/>
          </a:stretch>
        </p:blipFill>
        <p:spPr>
          <a:xfrm>
            <a:off x="6864388" y="1861979"/>
            <a:ext cx="289435" cy="289352"/>
          </a:xfrm>
          <a:prstGeom prst="rect">
            <a:avLst/>
          </a:prstGeom>
        </p:spPr>
      </p:pic>
      <p:pic>
        <p:nvPicPr>
          <p:cNvPr id="71" name="Picture 12">
            <a:extLst>
              <a:ext uri="{FF2B5EF4-FFF2-40B4-BE49-F238E27FC236}">
                <a16:creationId xmlns:a16="http://schemas.microsoft.com/office/drawing/2014/main" id="{16B1101F-9EA5-4CCE-9D4F-D2A2F2D1B384}"/>
              </a:ext>
            </a:extLst>
          </p:cNvPr>
          <p:cNvPicPr>
            <a:picLocks noChangeAspect="1"/>
          </p:cNvPicPr>
          <p:nvPr/>
        </p:nvPicPr>
        <p:blipFill>
          <a:blip r:embed="rId11"/>
          <a:stretch>
            <a:fillRect/>
          </a:stretch>
        </p:blipFill>
        <p:spPr>
          <a:xfrm>
            <a:off x="8373647" y="1703022"/>
            <a:ext cx="289435" cy="297380"/>
          </a:xfrm>
          <a:prstGeom prst="rect">
            <a:avLst/>
          </a:prstGeom>
        </p:spPr>
      </p:pic>
      <p:pic>
        <p:nvPicPr>
          <p:cNvPr id="74" name="Picture 74">
            <a:extLst>
              <a:ext uri="{FF2B5EF4-FFF2-40B4-BE49-F238E27FC236}">
                <a16:creationId xmlns:a16="http://schemas.microsoft.com/office/drawing/2014/main" id="{9D71AFAA-60A8-4555-977F-FC7C746537DD}"/>
              </a:ext>
            </a:extLst>
          </p:cNvPr>
          <p:cNvPicPr>
            <a:picLocks noChangeAspect="1"/>
          </p:cNvPicPr>
          <p:nvPr/>
        </p:nvPicPr>
        <p:blipFill>
          <a:blip r:embed="rId12"/>
          <a:stretch>
            <a:fillRect/>
          </a:stretch>
        </p:blipFill>
        <p:spPr>
          <a:xfrm>
            <a:off x="6646279" y="3393638"/>
            <a:ext cx="384975" cy="290656"/>
          </a:xfrm>
          <a:prstGeom prst="rect">
            <a:avLst/>
          </a:prstGeom>
        </p:spPr>
      </p:pic>
      <p:pic>
        <p:nvPicPr>
          <p:cNvPr id="76" name="Picture 76" descr="A drawing of a cartoon character&#10;&#10;Description generated with high confidence">
            <a:extLst>
              <a:ext uri="{FF2B5EF4-FFF2-40B4-BE49-F238E27FC236}">
                <a16:creationId xmlns:a16="http://schemas.microsoft.com/office/drawing/2014/main" id="{F33A2986-0958-4BFE-B3A1-B09B17C87A91}"/>
              </a:ext>
            </a:extLst>
          </p:cNvPr>
          <p:cNvPicPr>
            <a:picLocks noChangeAspect="1"/>
          </p:cNvPicPr>
          <p:nvPr/>
        </p:nvPicPr>
        <p:blipFill>
          <a:blip r:embed="rId13"/>
          <a:stretch>
            <a:fillRect/>
          </a:stretch>
        </p:blipFill>
        <p:spPr>
          <a:xfrm>
            <a:off x="7976496" y="3855405"/>
            <a:ext cx="314419" cy="447374"/>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531506" y="1900736"/>
            <a:ext cx="1880922"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dirty="0">
                <a:solidFill>
                  <a:srgbClr val="000000">
                    <a:lumMod val="65000"/>
                    <a:lumOff val="35000"/>
                  </a:srgbClr>
                </a:solidFill>
                <a:latin typeface="Segoe UI"/>
              </a:rPr>
              <a:t>Azure DevOps lets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developers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choose the tools and languages that</a:t>
            </a:r>
            <a:r>
              <a:rPr lang="en-US" dirty="0">
                <a:solidFill>
                  <a:srgbClr val="000000">
                    <a:lumMod val="65000"/>
                    <a:lumOff val="35000"/>
                  </a:srgbClr>
                </a:solidFill>
                <a:latin typeface="Segoe UI"/>
                <a:cs typeface="Segoe UI"/>
              </a:rPr>
              <a:t> </a:t>
            </a:r>
            <a:r>
              <a:rPr lang="en-US" dirty="0">
                <a:solidFill>
                  <a:srgbClr val="000000">
                    <a:lumMod val="65000"/>
                    <a:lumOff val="35000"/>
                  </a:srgbClr>
                </a:solidFill>
                <a:latin typeface="Segoe UI"/>
              </a:rPr>
              <a:t>are right for them</a:t>
            </a:r>
          </a:p>
        </p:txBody>
      </p:sp>
      <p:sp>
        <p:nvSpPr>
          <p:cNvPr id="40" name="Oval 39">
            <a:extLst>
              <a:ext uri="{FF2B5EF4-FFF2-40B4-BE49-F238E27FC236}">
                <a16:creationId xmlns:a16="http://schemas.microsoft.com/office/drawing/2014/main" id="{56B5C38D-E0B0-48E1-91FE-33E12D2E7DCE}"/>
              </a:ext>
            </a:extLst>
          </p:cNvPr>
          <p:cNvSpPr/>
          <p:nvPr/>
        </p:nvSpPr>
        <p:spPr bwMode="auto">
          <a:xfrm>
            <a:off x="4190185"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Lst>
          </p:cNvPr>
          <p:cNvSpPr/>
          <p:nvPr/>
        </p:nvSpPr>
        <p:spPr bwMode="auto">
          <a:xfrm>
            <a:off x="8323009"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Lst>
          </p:cNvPr>
          <p:cNvSpPr/>
          <p:nvPr/>
        </p:nvSpPr>
        <p:spPr bwMode="auto">
          <a:xfrm>
            <a:off x="9328707"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12427" y="4853259"/>
            <a:ext cx="7325975" cy="46737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sz="1568">
                <a:solidFill>
                  <a:srgbClr val="000000">
                    <a:lumMod val="65000"/>
                    <a:lumOff val="35000"/>
                  </a:srgbClr>
                </a:solidFill>
                <a:latin typeface="Segoe UI"/>
              </a:rPr>
              <a:t>Target any cloud, on-prem or both and deploy to the servers you need</a:t>
            </a:r>
            <a:endParaRPr lang="en-US" sz="1568">
              <a:solidFill>
                <a:srgbClr val="000000">
                  <a:lumMod val="65000"/>
                  <a:lumOff val="35000"/>
                </a:srgbClr>
              </a:solidFill>
              <a:latin typeface="Segoe UI"/>
              <a:cs typeface="Segoe UI"/>
            </a:endParaRPr>
          </a:p>
        </p:txBody>
      </p:sp>
      <p:pic>
        <p:nvPicPr>
          <p:cNvPr id="15" name="Picture 16">
            <a:extLst>
              <a:ext uri="{FF2B5EF4-FFF2-40B4-BE49-F238E27FC236}">
                <a16:creationId xmlns:a16="http://schemas.microsoft.com/office/drawing/2014/main" id="{DEFB5DA7-C087-45EF-898F-DA05042F55D9}"/>
              </a:ext>
            </a:extLst>
          </p:cNvPr>
          <p:cNvPicPr>
            <a:picLocks noChangeAspect="1"/>
          </p:cNvPicPr>
          <p:nvPr/>
        </p:nvPicPr>
        <p:blipFill>
          <a:blip r:embed="rId14"/>
          <a:stretch>
            <a:fillRect/>
          </a:stretch>
        </p:blipFill>
        <p:spPr>
          <a:xfrm>
            <a:off x="5287095" y="5648388"/>
            <a:ext cx="436291" cy="371377"/>
          </a:xfrm>
          <a:prstGeom prst="rect">
            <a:avLst/>
          </a:prstGeom>
        </p:spPr>
      </p:pic>
      <p:pic>
        <p:nvPicPr>
          <p:cNvPr id="4" name="Picture 12">
            <a:extLst>
              <a:ext uri="{FF2B5EF4-FFF2-40B4-BE49-F238E27FC236}">
                <a16:creationId xmlns:a16="http://schemas.microsoft.com/office/drawing/2014/main" id="{E7612AD7-D214-4247-B28A-7A622386C505}"/>
              </a:ext>
            </a:extLst>
          </p:cNvPr>
          <p:cNvPicPr>
            <a:picLocks noChangeAspect="1"/>
          </p:cNvPicPr>
          <p:nvPr/>
        </p:nvPicPr>
        <p:blipFill>
          <a:blip r:embed="rId15"/>
          <a:stretch>
            <a:fillRect/>
          </a:stretch>
        </p:blipFill>
        <p:spPr>
          <a:xfrm>
            <a:off x="2160552" y="5673970"/>
            <a:ext cx="555572" cy="275426"/>
          </a:xfrm>
          <a:prstGeom prst="rect">
            <a:avLst/>
          </a:prstGeom>
        </p:spPr>
      </p:pic>
      <p:pic>
        <p:nvPicPr>
          <p:cNvPr id="17" name="Picture 18" descr="A close up of a logo&#10;&#10;Description generated with very high confidence">
            <a:extLst>
              <a:ext uri="{FF2B5EF4-FFF2-40B4-BE49-F238E27FC236}">
                <a16:creationId xmlns:a16="http://schemas.microsoft.com/office/drawing/2014/main" id="{F3DE42DE-AAE9-4458-BD46-A0C6C9DD9A32}"/>
              </a:ext>
            </a:extLst>
          </p:cNvPr>
          <p:cNvPicPr>
            <a:picLocks noChangeAspect="1"/>
          </p:cNvPicPr>
          <p:nvPr/>
        </p:nvPicPr>
        <p:blipFill>
          <a:blip r:embed="rId16"/>
          <a:stretch>
            <a:fillRect/>
          </a:stretch>
        </p:blipFill>
        <p:spPr>
          <a:xfrm>
            <a:off x="3119363" y="5635651"/>
            <a:ext cx="737829" cy="361696"/>
          </a:xfrm>
          <a:prstGeom prst="rect">
            <a:avLst/>
          </a:prstGeom>
        </p:spPr>
      </p:pic>
      <p:pic>
        <p:nvPicPr>
          <p:cNvPr id="21" name="Picture 21">
            <a:extLst>
              <a:ext uri="{FF2B5EF4-FFF2-40B4-BE49-F238E27FC236}">
                <a16:creationId xmlns:a16="http://schemas.microsoft.com/office/drawing/2014/main" id="{94A51B68-C1A1-4FE6-ACC2-57F59138F6F2}"/>
              </a:ext>
            </a:extLst>
          </p:cNvPr>
          <p:cNvPicPr>
            <a:picLocks noChangeAspect="1"/>
          </p:cNvPicPr>
          <p:nvPr/>
        </p:nvPicPr>
        <p:blipFill>
          <a:blip r:embed="rId17"/>
          <a:stretch>
            <a:fillRect/>
          </a:stretch>
        </p:blipFill>
        <p:spPr>
          <a:xfrm>
            <a:off x="4082965" y="5476221"/>
            <a:ext cx="761809" cy="742455"/>
          </a:xfrm>
          <a:prstGeom prst="rect">
            <a:avLst/>
          </a:prstGeom>
        </p:spPr>
      </p:pic>
      <p:pic>
        <p:nvPicPr>
          <p:cNvPr id="25" name="Picture 25" descr="A close up of a logo&#10;&#10;Description generated with very high confidence">
            <a:extLst>
              <a:ext uri="{FF2B5EF4-FFF2-40B4-BE49-F238E27FC236}">
                <a16:creationId xmlns:a16="http://schemas.microsoft.com/office/drawing/2014/main" id="{6CD3AC8B-6B2D-4217-AEB0-65E4FF73BAA9}"/>
              </a:ext>
            </a:extLst>
          </p:cNvPr>
          <p:cNvPicPr>
            <a:picLocks noChangeAspect="1"/>
          </p:cNvPicPr>
          <p:nvPr/>
        </p:nvPicPr>
        <p:blipFill>
          <a:blip r:embed="rId18"/>
          <a:stretch>
            <a:fillRect/>
          </a:stretch>
        </p:blipFill>
        <p:spPr>
          <a:xfrm>
            <a:off x="6106055" y="5525552"/>
            <a:ext cx="819365" cy="591337"/>
          </a:xfrm>
          <a:prstGeom prst="rect">
            <a:avLst/>
          </a:prstGeom>
        </p:spPr>
      </p:pic>
      <p:pic>
        <p:nvPicPr>
          <p:cNvPr id="27" name="Picture 27" descr="A picture containing building, display&#10;&#10;Description generated with high confidence">
            <a:extLst>
              <a:ext uri="{FF2B5EF4-FFF2-40B4-BE49-F238E27FC236}">
                <a16:creationId xmlns:a16="http://schemas.microsoft.com/office/drawing/2014/main" id="{A59019A6-5EF4-41C1-8A34-683F5AC813B7}"/>
              </a:ext>
            </a:extLst>
          </p:cNvPr>
          <p:cNvPicPr>
            <a:picLocks noChangeAspect="1"/>
          </p:cNvPicPr>
          <p:nvPr/>
        </p:nvPicPr>
        <p:blipFill>
          <a:blip r:embed="rId19"/>
          <a:stretch>
            <a:fillRect/>
          </a:stretch>
        </p:blipFill>
        <p:spPr>
          <a:xfrm>
            <a:off x="7400446" y="5701489"/>
            <a:ext cx="296576" cy="277328"/>
          </a:xfrm>
          <a:prstGeom prst="rect">
            <a:avLst/>
          </a:prstGeom>
        </p:spPr>
      </p:pic>
      <p:pic>
        <p:nvPicPr>
          <p:cNvPr id="29" name="Picture 29" descr="A close up of a sign&#10;&#10;Description generated with very high confidence">
            <a:extLst>
              <a:ext uri="{FF2B5EF4-FFF2-40B4-BE49-F238E27FC236}">
                <a16:creationId xmlns:a16="http://schemas.microsoft.com/office/drawing/2014/main" id="{689B43BE-2A83-4A8B-9ACF-AFD26867169A}"/>
              </a:ext>
            </a:extLst>
          </p:cNvPr>
          <p:cNvPicPr>
            <a:picLocks noChangeAspect="1"/>
          </p:cNvPicPr>
          <p:nvPr/>
        </p:nvPicPr>
        <p:blipFill>
          <a:blip r:embed="rId20"/>
          <a:stretch>
            <a:fillRect/>
          </a:stretch>
        </p:blipFill>
        <p:spPr>
          <a:xfrm>
            <a:off x="8426371" y="5653557"/>
            <a:ext cx="354131" cy="349256"/>
          </a:xfrm>
          <a:prstGeom prst="rect">
            <a:avLst/>
          </a:prstGeom>
        </p:spPr>
      </p:pic>
      <p:pic>
        <p:nvPicPr>
          <p:cNvPr id="31" name="Picture 31" descr="A picture containing yellow, indoor&#10;&#10;Description generated with high confidence">
            <a:extLst>
              <a:ext uri="{FF2B5EF4-FFF2-40B4-BE49-F238E27FC236}">
                <a16:creationId xmlns:a16="http://schemas.microsoft.com/office/drawing/2014/main" id="{CA3A323C-4101-436E-9E5C-0BD67F8E0D09}"/>
              </a:ext>
            </a:extLst>
          </p:cNvPr>
          <p:cNvPicPr>
            <a:picLocks noChangeAspect="1"/>
          </p:cNvPicPr>
          <p:nvPr/>
        </p:nvPicPr>
        <p:blipFill>
          <a:blip r:embed="rId21"/>
          <a:stretch>
            <a:fillRect/>
          </a:stretch>
        </p:blipFill>
        <p:spPr>
          <a:xfrm>
            <a:off x="9443862" y="5635825"/>
            <a:ext cx="313750" cy="394433"/>
          </a:xfrm>
          <a:prstGeom prst="rect">
            <a:avLst/>
          </a:prstGeom>
        </p:spPr>
      </p:pic>
      <p:sp>
        <p:nvSpPr>
          <p:cNvPr id="51" name="Text Placeholder 4">
            <a:extLst>
              <a:ext uri="{FF2B5EF4-FFF2-40B4-BE49-F238E27FC236}">
                <a16:creationId xmlns:a16="http://schemas.microsoft.com/office/drawing/2014/main" id="{1C440CD6-94E8-4DAF-8308-9A907B36EB22}"/>
              </a:ext>
            </a:extLst>
          </p:cNvPr>
          <p:cNvSpPr txBox="1">
            <a:spLocks/>
          </p:cNvSpPr>
          <p:nvPr/>
        </p:nvSpPr>
        <p:spPr>
          <a:xfrm>
            <a:off x="426425" y="885323"/>
            <a:ext cx="5119371" cy="424076"/>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372"/>
              </a:spcAft>
            </a:pPr>
            <a:r>
              <a:rPr lang="en-GB" sz="1765" dirty="0">
                <a:solidFill>
                  <a:srgbClr val="000000">
                    <a:lumMod val="65000"/>
                    <a:lumOff val="35000"/>
                  </a:srgbClr>
                </a:solidFill>
                <a:latin typeface="Segoe UI"/>
              </a:rPr>
              <a:t>Any Language, Any Platform</a:t>
            </a:r>
            <a:endParaRPr lang="en-US" sz="1765" dirty="0">
              <a:solidFill>
                <a:srgbClr val="000000">
                  <a:lumMod val="65000"/>
                  <a:lumOff val="35000"/>
                </a:srgbClr>
              </a:solidFill>
              <a:latin typeface="Segoe UI"/>
            </a:endParaRPr>
          </a:p>
        </p:txBody>
      </p:sp>
      <p:pic>
        <p:nvPicPr>
          <p:cNvPr id="23" name="Graphic 22">
            <a:extLst>
              <a:ext uri="{FF2B5EF4-FFF2-40B4-BE49-F238E27FC236}">
                <a16:creationId xmlns:a16="http://schemas.microsoft.com/office/drawing/2014/main" id="{797E7CD9-7BB0-4D8A-905E-9EC32AD5DBFB}"/>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r="74942" b="17916"/>
          <a:stretch/>
        </p:blipFill>
        <p:spPr>
          <a:xfrm>
            <a:off x="2779722" y="3330688"/>
            <a:ext cx="371512" cy="359456"/>
          </a:xfrm>
          <a:prstGeom prst="rect">
            <a:avLst/>
          </a:prstGeom>
        </p:spPr>
      </p:pic>
    </p:spTree>
    <p:extLst>
      <p:ext uri="{BB962C8B-B14F-4D97-AF65-F5344CB8AC3E}">
        <p14:creationId xmlns:p14="http://schemas.microsoft.com/office/powerpoint/2010/main" val="120205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561A-051E-4A8F-9404-C25BFB866C92}"/>
              </a:ext>
            </a:extLst>
          </p:cNvPr>
          <p:cNvSpPr>
            <a:spLocks noGrp="1"/>
          </p:cNvSpPr>
          <p:nvPr>
            <p:ph type="title"/>
          </p:nvPr>
        </p:nvSpPr>
        <p:spPr/>
        <p:txBody>
          <a:bodyPr/>
          <a:lstStyle/>
          <a:p>
            <a:r>
              <a:rPr lang="en-US" dirty="0"/>
              <a:t>Tech use case details </a:t>
            </a:r>
            <a:br>
              <a:rPr lang="en-US" dirty="0"/>
            </a:br>
            <a:r>
              <a:rPr lang="en-US" dirty="0"/>
              <a:t>&amp; architecture</a:t>
            </a:r>
          </a:p>
        </p:txBody>
      </p:sp>
    </p:spTree>
    <p:extLst>
      <p:ext uri="{BB962C8B-B14F-4D97-AF65-F5344CB8AC3E}">
        <p14:creationId xmlns:p14="http://schemas.microsoft.com/office/powerpoint/2010/main" val="25175504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C92C3F-1DD8-42DA-9E89-BA3858C2FC02}"/>
              </a:ext>
            </a:extLst>
          </p:cNvPr>
          <p:cNvSpPr>
            <a:spLocks noGrp="1"/>
          </p:cNvSpPr>
          <p:nvPr>
            <p:ph type="body" sz="quarter" idx="10"/>
          </p:nvPr>
        </p:nvSpPr>
        <p:spPr>
          <a:xfrm>
            <a:off x="437318" y="1120573"/>
            <a:ext cx="11339774" cy="4955203"/>
          </a:xfrm>
        </p:spPr>
        <p:txBody>
          <a:bodyPr/>
          <a:lstStyle/>
          <a:p>
            <a:pPr marL="457200" indent="-457200"/>
            <a:r>
              <a:rPr lang="en-US" sz="3600" dirty="0"/>
              <a:t>10:00 AM – 11:00 AM: Overview/Introduction</a:t>
            </a:r>
          </a:p>
          <a:p>
            <a:pPr marL="457200" indent="-457200"/>
            <a:r>
              <a:rPr lang="en-US" sz="3600" dirty="0"/>
              <a:t>11:00 AM – 11:45 AM: Whiteboard Design Session</a:t>
            </a:r>
          </a:p>
          <a:p>
            <a:pPr marL="457200" indent="-457200"/>
            <a:r>
              <a:rPr lang="en-US" sz="3600" dirty="0"/>
              <a:t>11:45 AM – 12:15 PM: Lunch</a:t>
            </a:r>
          </a:p>
          <a:p>
            <a:pPr marL="457200" indent="-457200"/>
            <a:r>
              <a:rPr lang="en-US" sz="3600" dirty="0"/>
              <a:t>12:15 PM – 1:30 PM: Azure DevOps Hands On Lab</a:t>
            </a:r>
          </a:p>
          <a:p>
            <a:pPr marL="457200" indent="-457200"/>
            <a:r>
              <a:rPr lang="en-US" sz="3600" dirty="0"/>
              <a:t>1:30 PM – 2:00PM: Update from Skip</a:t>
            </a:r>
          </a:p>
          <a:p>
            <a:pPr marL="457200" indent="-457200"/>
            <a:r>
              <a:rPr lang="en-US" sz="3600" dirty="0"/>
              <a:t>2:00 PM – 2:30 PM: Azure DevOps Hands On Lab (cont.)</a:t>
            </a:r>
          </a:p>
          <a:p>
            <a:pPr marL="457200" indent="-457200"/>
            <a:endParaRPr lang="en-US" sz="3600" dirty="0"/>
          </a:p>
        </p:txBody>
      </p:sp>
      <p:sp>
        <p:nvSpPr>
          <p:cNvPr id="2" name="Title 1">
            <a:extLst>
              <a:ext uri="{FF2B5EF4-FFF2-40B4-BE49-F238E27FC236}">
                <a16:creationId xmlns:a16="http://schemas.microsoft.com/office/drawing/2014/main" id="{1469AB84-0BBE-44FD-A1A2-253FEC1C5898}"/>
              </a:ext>
            </a:extLst>
          </p:cNvPr>
          <p:cNvSpPr>
            <a:spLocks noGrp="1"/>
          </p:cNvSpPr>
          <p:nvPr>
            <p:ph type="title"/>
          </p:nvPr>
        </p:nvSpPr>
        <p:spPr/>
        <p:txBody>
          <a:bodyPr/>
          <a:lstStyle/>
          <a:p>
            <a:r>
              <a:rPr lang="en-US" dirty="0"/>
              <a:t>Today’s Agenda</a:t>
            </a:r>
            <a:r>
              <a:rPr lang="en-US" sz="3600" dirty="0"/>
              <a:t> (all times Eastern)</a:t>
            </a:r>
            <a:endParaRPr lang="en-US" dirty="0"/>
          </a:p>
        </p:txBody>
      </p:sp>
    </p:spTree>
    <p:extLst>
      <p:ext uri="{BB962C8B-B14F-4D97-AF65-F5344CB8AC3E}">
        <p14:creationId xmlns:p14="http://schemas.microsoft.com/office/powerpoint/2010/main" val="36306159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3F1DD8-BA75-4CBE-A53A-EEB21E05458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395506" y="487"/>
            <a:ext cx="4796494" cy="6857027"/>
          </a:xfrm>
          <a:prstGeom prst="rect">
            <a:avLst/>
          </a:prstGeom>
        </p:spPr>
      </p:pic>
      <p:sp>
        <p:nvSpPr>
          <p:cNvPr id="2" name="Title 1">
            <a:extLst>
              <a:ext uri="{FF2B5EF4-FFF2-40B4-BE49-F238E27FC236}">
                <a16:creationId xmlns:a16="http://schemas.microsoft.com/office/drawing/2014/main" id="{3CF4A056-CD22-4638-B4DA-197D0DCDA781}"/>
              </a:ext>
            </a:extLst>
          </p:cNvPr>
          <p:cNvSpPr>
            <a:spLocks noGrp="1"/>
          </p:cNvSpPr>
          <p:nvPr>
            <p:ph type="title"/>
          </p:nvPr>
        </p:nvSpPr>
        <p:spPr/>
        <p:txBody>
          <a:bodyPr/>
          <a:lstStyle/>
          <a:p>
            <a:r>
              <a:rPr lang="en-US" dirty="0"/>
              <a:t>CI/CD for Containers</a:t>
            </a:r>
          </a:p>
        </p:txBody>
      </p:sp>
      <p:pic>
        <p:nvPicPr>
          <p:cNvPr id="5" name="Picture 4">
            <a:extLst>
              <a:ext uri="{FF2B5EF4-FFF2-40B4-BE49-F238E27FC236}">
                <a16:creationId xmlns:a16="http://schemas.microsoft.com/office/drawing/2014/main" id="{C6DAB77F-9440-44FD-A304-718D7CE99DE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31" y="1270423"/>
            <a:ext cx="7393775" cy="4975157"/>
          </a:xfrm>
          <a:prstGeom prst="rect">
            <a:avLst/>
          </a:prstGeom>
        </p:spPr>
      </p:pic>
    </p:spTree>
    <p:extLst>
      <p:ext uri="{BB962C8B-B14F-4D97-AF65-F5344CB8AC3E}">
        <p14:creationId xmlns:p14="http://schemas.microsoft.com/office/powerpoint/2010/main" val="72716340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751115-6E52-4DC9-B71D-A76FE23FD4D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64" y="1270422"/>
            <a:ext cx="7379701" cy="4975158"/>
          </a:xfrm>
          <a:prstGeom prst="rect">
            <a:avLst/>
          </a:prstGeom>
        </p:spPr>
      </p:pic>
      <p:sp>
        <p:nvSpPr>
          <p:cNvPr id="2" name="Title 1">
            <a:extLst>
              <a:ext uri="{FF2B5EF4-FFF2-40B4-BE49-F238E27FC236}">
                <a16:creationId xmlns:a16="http://schemas.microsoft.com/office/drawing/2014/main" id="{D149B0B4-A406-45E7-955C-4820D6172A9A}"/>
              </a:ext>
            </a:extLst>
          </p:cNvPr>
          <p:cNvSpPr>
            <a:spLocks noGrp="1"/>
          </p:cNvSpPr>
          <p:nvPr>
            <p:ph type="title"/>
          </p:nvPr>
        </p:nvSpPr>
        <p:spPr/>
        <p:txBody>
          <a:bodyPr/>
          <a:lstStyle/>
          <a:p>
            <a:r>
              <a:rPr lang="en-US" dirty="0"/>
              <a:t>CI/CD for Azure Virtual Machines</a:t>
            </a:r>
          </a:p>
        </p:txBody>
      </p:sp>
      <p:pic>
        <p:nvPicPr>
          <p:cNvPr id="4" name="Picture 3">
            <a:extLst>
              <a:ext uri="{FF2B5EF4-FFF2-40B4-BE49-F238E27FC236}">
                <a16:creationId xmlns:a16="http://schemas.microsoft.com/office/drawing/2014/main" id="{89D7146F-8544-41AC-9D8B-3087F6972F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 b="-1"/>
          <a:stretch/>
        </p:blipFill>
        <p:spPr>
          <a:xfrm>
            <a:off x="7380565" y="487"/>
            <a:ext cx="4810572" cy="6857026"/>
          </a:xfrm>
          <a:prstGeom prst="rect">
            <a:avLst/>
          </a:prstGeom>
        </p:spPr>
      </p:pic>
    </p:spTree>
    <p:extLst>
      <p:ext uri="{BB962C8B-B14F-4D97-AF65-F5344CB8AC3E}">
        <p14:creationId xmlns:p14="http://schemas.microsoft.com/office/powerpoint/2010/main" val="74527978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0D46EA-B11B-4D04-8029-1B89730454E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65" y="1524410"/>
            <a:ext cx="7364760" cy="4721170"/>
          </a:xfrm>
          <a:prstGeom prst="rect">
            <a:avLst/>
          </a:prstGeom>
        </p:spPr>
      </p:pic>
      <p:sp>
        <p:nvSpPr>
          <p:cNvPr id="2" name="Title 1">
            <a:extLst>
              <a:ext uri="{FF2B5EF4-FFF2-40B4-BE49-F238E27FC236}">
                <a16:creationId xmlns:a16="http://schemas.microsoft.com/office/drawing/2014/main" id="{A29E15D3-0E94-414D-94B0-CC4D0441C6A4}"/>
              </a:ext>
            </a:extLst>
          </p:cNvPr>
          <p:cNvSpPr>
            <a:spLocks noGrp="1"/>
          </p:cNvSpPr>
          <p:nvPr>
            <p:ph type="title"/>
          </p:nvPr>
        </p:nvSpPr>
        <p:spPr/>
        <p:txBody>
          <a:bodyPr/>
          <a:lstStyle/>
          <a:p>
            <a:r>
              <a:rPr lang="en-US" dirty="0"/>
              <a:t>CI/CD for Azure Web Apps</a:t>
            </a:r>
          </a:p>
        </p:txBody>
      </p:sp>
      <p:pic>
        <p:nvPicPr>
          <p:cNvPr id="4" name="Picture 3">
            <a:extLst>
              <a:ext uri="{FF2B5EF4-FFF2-40B4-BE49-F238E27FC236}">
                <a16:creationId xmlns:a16="http://schemas.microsoft.com/office/drawing/2014/main" id="{26E4F91B-5AC1-490E-AA09-B8C81D01A4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365625" y="487"/>
            <a:ext cx="4825510" cy="6857027"/>
          </a:xfrm>
          <a:prstGeom prst="rect">
            <a:avLst/>
          </a:prstGeom>
        </p:spPr>
      </p:pic>
    </p:spTree>
    <p:extLst>
      <p:ext uri="{BB962C8B-B14F-4D97-AF65-F5344CB8AC3E}">
        <p14:creationId xmlns:p14="http://schemas.microsoft.com/office/powerpoint/2010/main" val="100134275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p:txBody>
          <a:bodyPr/>
          <a:lstStyle/>
          <a:p>
            <a:r>
              <a:rPr lang="en-GB" dirty="0"/>
              <a:t>Demo</a:t>
            </a:r>
            <a:endParaRPr lang="en-US" dirty="0"/>
          </a:p>
        </p:txBody>
      </p:sp>
    </p:spTree>
    <p:extLst>
      <p:ext uri="{BB962C8B-B14F-4D97-AF65-F5344CB8AC3E}">
        <p14:creationId xmlns:p14="http://schemas.microsoft.com/office/powerpoint/2010/main" val="8464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idx="4294967295"/>
          </p:nvPr>
        </p:nvSpPr>
        <p:spPr>
          <a:xfrm>
            <a:off x="416972" y="224327"/>
            <a:ext cx="6838950" cy="554037"/>
          </a:xfrm>
        </p:spPr>
        <p:txBody>
          <a:bodyPr/>
          <a:lstStyle/>
          <a:p>
            <a:r>
              <a:rPr lang="en-US"/>
              <a:t>DevOps at Microsoft</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69241" y="898641"/>
            <a:ext cx="6391499" cy="561211"/>
          </a:xfrm>
          <a:prstGeom prst="rect">
            <a:avLst/>
          </a:prstGeom>
          <a:noFill/>
        </p:spPr>
        <p:txBody>
          <a:bodyPr wrap="square" lIns="179285" tIns="143428" rIns="179285" bIns="143428"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935">
              <a:defRPr/>
            </a:pPr>
            <a:r>
              <a:rPr lang="en-US" sz="1961">
                <a:gradFill>
                  <a:gsLst>
                    <a:gs pos="78761">
                      <a:srgbClr val="0072C6"/>
                    </a:gs>
                    <a:gs pos="0">
                      <a:srgbClr val="0072C6"/>
                    </a:gs>
                  </a:gsLst>
                  <a:lin ang="5400000" scaled="0"/>
                </a:gradFill>
              </a:rPr>
              <a:t>DevOps at Scale</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1798233" y="4337545"/>
            <a:ext cx="3379412" cy="12551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ct val="0"/>
              </a:spcBef>
              <a:spcAft>
                <a:spcPts val="2353"/>
              </a:spcAft>
              <a:defRPr/>
            </a:pPr>
            <a:endPar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grpSp>
        <p:nvGrpSpPr>
          <p:cNvPr id="86" name="Group 85">
            <a:extLst>
              <a:ext uri="{FF2B5EF4-FFF2-40B4-BE49-F238E27FC236}">
                <a16:creationId xmlns:a16="http://schemas.microsoft.com/office/drawing/2014/main" id="{B108EFB9-AE18-416A-BFD0-183FD0665F63}"/>
              </a:ext>
            </a:extLst>
          </p:cNvPr>
          <p:cNvGrpSpPr/>
          <p:nvPr/>
        </p:nvGrpSpPr>
        <p:grpSpPr>
          <a:xfrm>
            <a:off x="1837143" y="5060185"/>
            <a:ext cx="312580" cy="311733"/>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292873" y="4068409"/>
            <a:ext cx="4355126" cy="831237"/>
          </a:xfrm>
          <a:prstGeom prst="rect">
            <a:avLst/>
          </a:prstGeom>
        </p:spPr>
        <p:txBody>
          <a:bodyPr lIns="0" tIns="0" rIns="0" bIns="0">
            <a:noAutofit/>
          </a:bodyPr>
          <a:lstStyle/>
          <a:p>
            <a:pPr defTabSz="913751" fontAlgn="base">
              <a:spcBef>
                <a:spcPct val="0"/>
              </a:spcBef>
              <a:spcAft>
                <a:spcPts val="2353"/>
              </a:spcAft>
              <a:defRPr/>
            </a:pPr>
            <a:r>
              <a:rPr lang="en-US" sz="274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Windows Engineering Team</a:t>
            </a:r>
          </a:p>
        </p:txBody>
      </p:sp>
      <p:sp>
        <p:nvSpPr>
          <p:cNvPr id="91" name="Rectangle 90">
            <a:extLst>
              <a:ext uri="{FF2B5EF4-FFF2-40B4-BE49-F238E27FC236}">
                <a16:creationId xmlns:a16="http://schemas.microsoft.com/office/drawing/2014/main" id="{6A8DDD96-5607-4289-8CB2-10F3BC304E79}"/>
              </a:ext>
            </a:extLst>
          </p:cNvPr>
          <p:cNvSpPr/>
          <p:nvPr/>
        </p:nvSpPr>
        <p:spPr>
          <a:xfrm>
            <a:off x="2321472" y="5060186"/>
            <a:ext cx="2417210" cy="849563"/>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300GB Source code</a:t>
            </a:r>
          </a:p>
        </p:txBody>
      </p:sp>
      <p:grpSp>
        <p:nvGrpSpPr>
          <p:cNvPr id="25" name="Group 24">
            <a:extLst>
              <a:ext uri="{FF2B5EF4-FFF2-40B4-BE49-F238E27FC236}">
                <a16:creationId xmlns:a16="http://schemas.microsoft.com/office/drawing/2014/main" id="{6CE0A7ED-6C29-414D-B9F9-E0B3FBF0B5B4}"/>
              </a:ext>
            </a:extLst>
          </p:cNvPr>
          <p:cNvGrpSpPr/>
          <p:nvPr/>
        </p:nvGrpSpPr>
        <p:grpSpPr>
          <a:xfrm>
            <a:off x="1837143" y="5459542"/>
            <a:ext cx="312580" cy="311733"/>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2321472" y="5459543"/>
            <a:ext cx="2715195" cy="849563"/>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3.5M Files</a:t>
            </a:r>
          </a:p>
        </p:txBody>
      </p:sp>
      <p:pic>
        <p:nvPicPr>
          <p:cNvPr id="33" name="Picture 32">
            <a:extLst>
              <a:ext uri="{FF2B5EF4-FFF2-40B4-BE49-F238E27FC236}">
                <a16:creationId xmlns:a16="http://schemas.microsoft.com/office/drawing/2014/main" id="{04D1A7C7-6A2C-473D-8784-4094DF4D7E0B}"/>
              </a:ext>
            </a:extLst>
          </p:cNvPr>
          <p:cNvPicPr>
            <a:picLocks noChangeAspect="1"/>
          </p:cNvPicPr>
          <p:nvPr/>
        </p:nvPicPr>
        <p:blipFill rotWithShape="1">
          <a:blip r:embed="rId3"/>
          <a:srcRect r="14082" b="2833"/>
          <a:stretch/>
        </p:blipFill>
        <p:spPr>
          <a:xfrm>
            <a:off x="5722118" y="433141"/>
            <a:ext cx="6047812" cy="3375944"/>
          </a:xfrm>
          <a:prstGeom prst="rect">
            <a:avLst/>
          </a:prstGeom>
          <a:effectLst>
            <a:outerShdw blurRad="76200" dir="18900000" sy="23000" kx="-1200000" algn="bl" rotWithShape="0">
              <a:prstClr val="black">
                <a:alpha val="20000"/>
              </a:prstClr>
            </a:outerShdw>
          </a:effectLst>
          <a:scene3d>
            <a:camera prst="isometricOffAxis2Left"/>
            <a:lightRig rig="threePt" dir="t"/>
          </a:scene3d>
        </p:spPr>
      </p:pic>
      <p:pic>
        <p:nvPicPr>
          <p:cNvPr id="36" name="Picture 2" descr="https://upload.wikimedia.org/wikipedia/commons/thumb/5/5f/Windows_logo_-_2012.svg/600px-Windows_logo_-_2012.svg.png">
            <a:extLst>
              <a:ext uri="{FF2B5EF4-FFF2-40B4-BE49-F238E27FC236}">
                <a16:creationId xmlns:a16="http://schemas.microsoft.com/office/drawing/2014/main" id="{36A44386-D754-4F91-9887-AA339F1BF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972" y="5121557"/>
            <a:ext cx="1018366" cy="1018366"/>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8CC4D0C1-AC2D-492B-8537-28A70F8E7EA1}"/>
              </a:ext>
            </a:extLst>
          </p:cNvPr>
          <p:cNvGrpSpPr/>
          <p:nvPr/>
        </p:nvGrpSpPr>
        <p:grpSpPr>
          <a:xfrm>
            <a:off x="1837143" y="5851410"/>
            <a:ext cx="312580" cy="311733"/>
            <a:chOff x="7745382" y="4179584"/>
            <a:chExt cx="216026" cy="215441"/>
          </a:xfrm>
          <a:solidFill>
            <a:schemeClr val="accent1"/>
          </a:solidFill>
        </p:grpSpPr>
        <p:sp>
          <p:nvSpPr>
            <p:cNvPr id="38" name="Freeform 14">
              <a:extLst>
                <a:ext uri="{FF2B5EF4-FFF2-40B4-BE49-F238E27FC236}">
                  <a16:creationId xmlns:a16="http://schemas.microsoft.com/office/drawing/2014/main" id="{A3E80B6C-553A-4425-87D0-A810E6EAF48B}"/>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39" name="Freeform 15">
              <a:extLst>
                <a:ext uri="{FF2B5EF4-FFF2-40B4-BE49-F238E27FC236}">
                  <a16:creationId xmlns:a16="http://schemas.microsoft.com/office/drawing/2014/main" id="{7FD19F65-4D5F-4921-A12F-A3CD5DC1D19E}"/>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40" name="Freeform 16">
              <a:extLst>
                <a:ext uri="{FF2B5EF4-FFF2-40B4-BE49-F238E27FC236}">
                  <a16:creationId xmlns:a16="http://schemas.microsoft.com/office/drawing/2014/main" id="{EB4DE2A9-B02C-410C-826A-BBE736F1BF0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a:solidFill>
                  <a:srgbClr val="505050"/>
                </a:solidFill>
                <a:latin typeface="Segoe UI Semilight"/>
              </a:endParaRPr>
            </a:p>
          </p:txBody>
        </p:sp>
      </p:grpSp>
      <p:sp>
        <p:nvSpPr>
          <p:cNvPr id="41" name="Rectangle 40">
            <a:extLst>
              <a:ext uri="{FF2B5EF4-FFF2-40B4-BE49-F238E27FC236}">
                <a16:creationId xmlns:a16="http://schemas.microsoft.com/office/drawing/2014/main" id="{A34E932F-4F45-41C0-8E72-67A987C26991}"/>
              </a:ext>
            </a:extLst>
          </p:cNvPr>
          <p:cNvSpPr/>
          <p:nvPr/>
        </p:nvSpPr>
        <p:spPr>
          <a:xfrm>
            <a:off x="2321473" y="5858029"/>
            <a:ext cx="2122714" cy="305114"/>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4,000+ </a:t>
            </a:r>
            <a:r>
              <a:rPr lang="en-US" sz="1961"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Devs</a:t>
            </a:r>
            <a:endPar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sp>
        <p:nvSpPr>
          <p:cNvPr id="49" name="Rectangle 48">
            <a:extLst>
              <a:ext uri="{FF2B5EF4-FFF2-40B4-BE49-F238E27FC236}">
                <a16:creationId xmlns:a16="http://schemas.microsoft.com/office/drawing/2014/main" id="{B1C141C3-EA78-48E1-94A0-5C5FD19ECE5D}"/>
              </a:ext>
            </a:extLst>
          </p:cNvPr>
          <p:cNvSpPr/>
          <p:nvPr/>
        </p:nvSpPr>
        <p:spPr>
          <a:xfrm>
            <a:off x="6999621" y="5144357"/>
            <a:ext cx="3394147" cy="1135726"/>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More features delivered to customers in 2016 than in previous 4 years combined</a:t>
            </a:r>
          </a:p>
        </p:txBody>
      </p:sp>
      <p:pic>
        <p:nvPicPr>
          <p:cNvPr id="5" name="Picture 4">
            <a:extLst>
              <a:ext uri="{FF2B5EF4-FFF2-40B4-BE49-F238E27FC236}">
                <a16:creationId xmlns:a16="http://schemas.microsoft.com/office/drawing/2014/main" id="{E6523F04-17A1-48AE-9037-40F4B2BD9DA6}"/>
              </a:ext>
            </a:extLst>
          </p:cNvPr>
          <p:cNvPicPr>
            <a:picLocks noChangeAspect="1"/>
          </p:cNvPicPr>
          <p:nvPr/>
        </p:nvPicPr>
        <p:blipFill>
          <a:blip r:embed="rId5"/>
          <a:stretch>
            <a:fillRect/>
          </a:stretch>
        </p:blipFill>
        <p:spPr>
          <a:xfrm>
            <a:off x="5579450" y="5024782"/>
            <a:ext cx="1125676" cy="1135727"/>
          </a:xfrm>
          <a:prstGeom prst="rect">
            <a:avLst/>
          </a:prstGeom>
        </p:spPr>
      </p:pic>
      <p:sp>
        <p:nvSpPr>
          <p:cNvPr id="54" name="Rectangle 53">
            <a:extLst>
              <a:ext uri="{FF2B5EF4-FFF2-40B4-BE49-F238E27FC236}">
                <a16:creationId xmlns:a16="http://schemas.microsoft.com/office/drawing/2014/main" id="{B6D48359-84C2-431B-B34D-BB8269625779}"/>
              </a:ext>
            </a:extLst>
          </p:cNvPr>
          <p:cNvSpPr/>
          <p:nvPr/>
        </p:nvSpPr>
        <p:spPr>
          <a:xfrm>
            <a:off x="5722117" y="4084756"/>
            <a:ext cx="3789014" cy="666027"/>
          </a:xfrm>
          <a:prstGeom prst="rect">
            <a:avLst/>
          </a:prstGeom>
        </p:spPr>
        <p:txBody>
          <a:bodyPr lIns="0" tIns="0" rIns="0" bIns="0">
            <a:noAutofit/>
          </a:bodyPr>
          <a:lstStyle/>
          <a:p>
            <a:pPr defTabSz="913751" fontAlgn="base">
              <a:spcBef>
                <a:spcPct val="0"/>
              </a:spcBef>
              <a:spcAft>
                <a:spcPts val="2353"/>
              </a:spcAft>
              <a:defRPr/>
            </a:pPr>
            <a:r>
              <a:rPr lang="en-US" sz="274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VSTS Engineering Team</a:t>
            </a:r>
          </a:p>
        </p:txBody>
      </p:sp>
      <p:sp>
        <p:nvSpPr>
          <p:cNvPr id="59" name="Rectangle 58">
            <a:extLst>
              <a:ext uri="{FF2B5EF4-FFF2-40B4-BE49-F238E27FC236}">
                <a16:creationId xmlns:a16="http://schemas.microsoft.com/office/drawing/2014/main" id="{5E470DB7-14E9-4D18-BF44-B22FFBABF733}"/>
              </a:ext>
            </a:extLst>
          </p:cNvPr>
          <p:cNvSpPr/>
          <p:nvPr/>
        </p:nvSpPr>
        <p:spPr>
          <a:xfrm>
            <a:off x="325265" y="2659515"/>
            <a:ext cx="2945937" cy="1063800"/>
          </a:xfrm>
          <a:prstGeom prst="rect">
            <a:avLst/>
          </a:prstGeom>
        </p:spPr>
        <p:txBody>
          <a:bodyPr lIns="0" tIns="0" rIns="0" bIns="0">
            <a:noAutofit/>
          </a:bodyPr>
          <a:lstStyle/>
          <a:p>
            <a:pPr defTabSz="913751" fontAlgn="base">
              <a:spcBef>
                <a:spcPct val="0"/>
              </a:spcBef>
              <a:spcAft>
                <a:spcPts val="2353"/>
              </a:spcAft>
              <a:defRPr/>
            </a:pPr>
            <a:r>
              <a:rPr lang="en-US" sz="5882"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+85,000</a:t>
            </a:r>
            <a:endPar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sp>
        <p:nvSpPr>
          <p:cNvPr id="6" name="Rectangle 5">
            <a:extLst>
              <a:ext uri="{FF2B5EF4-FFF2-40B4-BE49-F238E27FC236}">
                <a16:creationId xmlns:a16="http://schemas.microsoft.com/office/drawing/2014/main" id="{9098F438-3027-4DC5-9BC7-4B3B1A075F86}"/>
              </a:ext>
            </a:extLst>
          </p:cNvPr>
          <p:cNvSpPr/>
          <p:nvPr/>
        </p:nvSpPr>
        <p:spPr>
          <a:xfrm>
            <a:off x="3118854" y="2779959"/>
            <a:ext cx="2682795" cy="693970"/>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Engineers at Microsoft are using VSTS</a:t>
            </a:r>
            <a:endParaRPr lang="en-US" sz="1961"/>
          </a:p>
        </p:txBody>
      </p:sp>
      <p:sp>
        <p:nvSpPr>
          <p:cNvPr id="60" name="Rectangle 59">
            <a:extLst>
              <a:ext uri="{FF2B5EF4-FFF2-40B4-BE49-F238E27FC236}">
                <a16:creationId xmlns:a16="http://schemas.microsoft.com/office/drawing/2014/main" id="{5768275A-5DC5-4AD9-BA17-243103593F60}"/>
              </a:ext>
            </a:extLst>
          </p:cNvPr>
          <p:cNvSpPr/>
          <p:nvPr/>
        </p:nvSpPr>
        <p:spPr>
          <a:xfrm>
            <a:off x="422072" y="1734613"/>
            <a:ext cx="5393562" cy="693970"/>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rPr>
              <a:t>Visual Studio Team Services is the toolchain of choice for Microsoft engineering</a:t>
            </a:r>
            <a:endParaRPr lang="en-US" sz="1961"/>
          </a:p>
        </p:txBody>
      </p:sp>
      <p:sp>
        <p:nvSpPr>
          <p:cNvPr id="61" name="Rectangle 60">
            <a:extLst>
              <a:ext uri="{FF2B5EF4-FFF2-40B4-BE49-F238E27FC236}">
                <a16:creationId xmlns:a16="http://schemas.microsoft.com/office/drawing/2014/main" id="{A4D64085-7E64-40B6-BADD-9248CB695E19}"/>
              </a:ext>
            </a:extLst>
          </p:cNvPr>
          <p:cNvSpPr/>
          <p:nvPr/>
        </p:nvSpPr>
        <p:spPr>
          <a:xfrm>
            <a:off x="225506" y="4524996"/>
            <a:ext cx="5224375" cy="392245"/>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rPr>
              <a:t>VSTS scales to host the world’s largest Git repo </a:t>
            </a:r>
            <a:endParaRPr lang="en-US" sz="1961"/>
          </a:p>
        </p:txBody>
      </p:sp>
      <p:sp>
        <p:nvSpPr>
          <p:cNvPr id="62" name="Rectangle 61">
            <a:extLst>
              <a:ext uri="{FF2B5EF4-FFF2-40B4-BE49-F238E27FC236}">
                <a16:creationId xmlns:a16="http://schemas.microsoft.com/office/drawing/2014/main" id="{851758E9-07DE-4AF8-90CA-E2721866CBA6}"/>
              </a:ext>
            </a:extLst>
          </p:cNvPr>
          <p:cNvSpPr/>
          <p:nvPr/>
        </p:nvSpPr>
        <p:spPr>
          <a:xfrm>
            <a:off x="5632017" y="4524996"/>
            <a:ext cx="6290743" cy="392245"/>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rPr>
              <a:t>Embracing DevOps practices = More value to customers</a:t>
            </a:r>
            <a:endParaRPr lang="en-US" sz="1961"/>
          </a:p>
        </p:txBody>
      </p:sp>
      <p:sp>
        <p:nvSpPr>
          <p:cNvPr id="3" name="Rectangle 2">
            <a:extLst>
              <a:ext uri="{FF2B5EF4-FFF2-40B4-BE49-F238E27FC236}">
                <a16:creationId xmlns:a16="http://schemas.microsoft.com/office/drawing/2014/main" id="{DED24B1A-5185-4F43-BD88-61D048A9EC4B}"/>
              </a:ext>
            </a:extLst>
          </p:cNvPr>
          <p:cNvSpPr/>
          <p:nvPr/>
        </p:nvSpPr>
        <p:spPr>
          <a:xfrm>
            <a:off x="8618930" y="6325226"/>
            <a:ext cx="3452035" cy="363946"/>
          </a:xfrm>
          <a:prstGeom prst="rect">
            <a:avLst/>
          </a:prstGeom>
        </p:spPr>
        <p:txBody>
          <a:bodyPr wrap="none">
            <a:spAutoFit/>
          </a:bodyPr>
          <a:lstStyle/>
          <a:p>
            <a:r>
              <a:rPr lang="en-US"/>
              <a:t>http://aka.ms/devopsatmicrosoft</a:t>
            </a:r>
          </a:p>
        </p:txBody>
      </p:sp>
    </p:spTree>
    <p:extLst>
      <p:ext uri="{BB962C8B-B14F-4D97-AF65-F5344CB8AC3E}">
        <p14:creationId xmlns:p14="http://schemas.microsoft.com/office/powerpoint/2010/main" val="716990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nodePh="1">
                                  <p:stCondLst>
                                    <p:cond delay="0"/>
                                  </p:stCondLst>
                                  <p:endCondLst>
                                    <p:cond evt="begin" delay="0">
                                      <p:tn val="11"/>
                                    </p:cond>
                                  </p:end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P spid="41" grpId="0"/>
      <p:bldP spid="49" grpId="0"/>
      <p:bldP spid="54" grpId="0"/>
      <p:bldP spid="59" grpId="0"/>
      <p:bldP spid="6" grpId="0"/>
      <p:bldP spid="61" grpId="0"/>
      <p:bldP spid="6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C92C3F-1DD8-42DA-9E89-BA3858C2FC02}"/>
              </a:ext>
            </a:extLst>
          </p:cNvPr>
          <p:cNvSpPr>
            <a:spLocks noGrp="1"/>
          </p:cNvSpPr>
          <p:nvPr>
            <p:ph type="body" sz="quarter" idx="10"/>
          </p:nvPr>
        </p:nvSpPr>
        <p:spPr>
          <a:xfrm>
            <a:off x="437318" y="1120573"/>
            <a:ext cx="11339774" cy="5234253"/>
          </a:xfrm>
        </p:spPr>
        <p:txBody>
          <a:bodyPr/>
          <a:lstStyle/>
          <a:p>
            <a:pPr marL="457200" indent="-457200">
              <a:buFont typeface="Arial" panose="020B0604020202020204" pitchFamily="34" charset="0"/>
              <a:buChar char="•"/>
            </a:pPr>
            <a:r>
              <a:rPr lang="en-US" dirty="0"/>
              <a:t>Azure DevOps YouTube Channel – See It</a:t>
            </a:r>
          </a:p>
          <a:p>
            <a:pPr marL="681296" lvl="1" indent="-457200"/>
            <a:r>
              <a:rPr lang="en-US" dirty="0">
                <a:hlinkClick r:id="rId3"/>
              </a:rPr>
              <a:t>https://www.youtube.com/channel/UC-ikyViYMM69joIAv7dlMsA</a:t>
            </a:r>
            <a:r>
              <a:rPr lang="en-US" dirty="0"/>
              <a:t> </a:t>
            </a:r>
          </a:p>
          <a:p>
            <a:pPr marL="457201" indent="-457200"/>
            <a:r>
              <a:rPr lang="en-US" dirty="0"/>
              <a:t>Azure DevOps Hands-On Labs – Do It</a:t>
            </a:r>
          </a:p>
          <a:p>
            <a:pPr marL="681297" lvl="1" indent="-457200"/>
            <a:r>
              <a:rPr lang="en-US" dirty="0">
                <a:hlinkClick r:id="rId4"/>
              </a:rPr>
              <a:t>https://www.azuredevopslabs.com/</a:t>
            </a:r>
            <a:r>
              <a:rPr lang="en-US" dirty="0"/>
              <a:t> </a:t>
            </a:r>
          </a:p>
          <a:p>
            <a:pPr marL="457201" indent="-457200"/>
            <a:r>
              <a:rPr lang="en-US" dirty="0"/>
              <a:t>Azure DevOps Documentation – Read about It</a:t>
            </a:r>
          </a:p>
          <a:p>
            <a:pPr marL="681297" lvl="1" indent="-457200"/>
            <a:r>
              <a:rPr lang="en-US" dirty="0">
                <a:hlinkClick r:id="rId5"/>
              </a:rPr>
              <a:t>https://docs.microsoft.com/en-us/azure/devops</a:t>
            </a:r>
            <a:endParaRPr lang="en-US" dirty="0"/>
          </a:p>
          <a:p>
            <a:pPr marL="457201" indent="-457200"/>
            <a:r>
              <a:rPr lang="en-US" dirty="0"/>
              <a:t>Azure DevOps Projects- Get Started Fast</a:t>
            </a:r>
          </a:p>
          <a:p>
            <a:pPr marL="681297" lvl="1" indent="-457200"/>
            <a:r>
              <a:rPr lang="en-US" dirty="0">
                <a:hlinkClick r:id="rId6"/>
              </a:rPr>
              <a:t>https://azure.microsoft.com/en-us/features/devops-projects/</a:t>
            </a:r>
            <a:endParaRPr lang="en-US" dirty="0"/>
          </a:p>
          <a:p>
            <a:pPr marL="457201" indent="-457200"/>
            <a:endParaRPr lang="en-US" dirty="0"/>
          </a:p>
          <a:p>
            <a:pPr marL="457201" indent="-457200"/>
            <a:endParaRPr lang="en-US" dirty="0"/>
          </a:p>
          <a:p>
            <a:pPr marL="681297"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1469AB84-0BBE-44FD-A1A2-253FEC1C5898}"/>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13292592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object 29">
            <a:extLst>
              <a:ext uri="{FF2B5EF4-FFF2-40B4-BE49-F238E27FC236}">
                <a16:creationId xmlns:a16="http://schemas.microsoft.com/office/drawing/2014/main" id="{5FECFD4E-153A-415A-BDAD-9B5FB6E08989}"/>
              </a:ext>
            </a:extLst>
          </p:cNvPr>
          <p:cNvSpPr/>
          <p:nvPr/>
        </p:nvSpPr>
        <p:spPr>
          <a:xfrm>
            <a:off x="2091500" y="2611591"/>
            <a:ext cx="1782837" cy="3039432"/>
          </a:xfrm>
          <a:custGeom>
            <a:avLst/>
            <a:gdLst/>
            <a:ahLst/>
            <a:cxnLst/>
            <a:rect l="l" t="t" r="r" b="b"/>
            <a:pathLst>
              <a:path w="20104100" h="8673465">
                <a:moveTo>
                  <a:pt x="0" y="8673115"/>
                </a:moveTo>
                <a:lnTo>
                  <a:pt x="20104100" y="8673115"/>
                </a:lnTo>
                <a:lnTo>
                  <a:pt x="20104100" y="0"/>
                </a:lnTo>
                <a:lnTo>
                  <a:pt x="0" y="0"/>
                </a:lnTo>
                <a:lnTo>
                  <a:pt x="0" y="8673115"/>
                </a:lnTo>
                <a:close/>
              </a:path>
            </a:pathLst>
          </a:custGeom>
          <a:solidFill>
            <a:schemeClr val="tx2">
              <a:lumMod val="20000"/>
              <a:lumOff val="80000"/>
            </a:schemeClr>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object 2"/>
          <p:cNvSpPr txBox="1">
            <a:spLocks noGrp="1"/>
          </p:cNvSpPr>
          <p:nvPr>
            <p:ph type="title"/>
          </p:nvPr>
        </p:nvSpPr>
        <p:spPr>
          <a:xfrm>
            <a:off x="212247" y="80669"/>
            <a:ext cx="7343427" cy="485140"/>
          </a:xfrm>
          <a:prstGeom prst="rect">
            <a:avLst/>
          </a:prstGeom>
        </p:spPr>
        <p:txBody>
          <a:bodyPr vert="horz" wrap="square" lIns="0" tIns="8770" rIns="0" bIns="0" rtlCol="0">
            <a:spAutoFit/>
          </a:bodyPr>
          <a:lstStyle/>
          <a:p>
            <a:pPr marL="6495">
              <a:spcBef>
                <a:spcPts val="69"/>
              </a:spcBef>
            </a:pPr>
            <a:r>
              <a:rPr spc="8" dirty="0"/>
              <a:t>Learning </a:t>
            </a:r>
            <a:r>
              <a:rPr dirty="0"/>
              <a:t>path </a:t>
            </a:r>
            <a:r>
              <a:rPr spc="8" dirty="0"/>
              <a:t>for </a:t>
            </a:r>
            <a:r>
              <a:rPr lang="en-US" spc="3" dirty="0"/>
              <a:t>Azure DevOps</a:t>
            </a:r>
            <a:endParaRPr spc="5" dirty="0"/>
          </a:p>
        </p:txBody>
      </p:sp>
      <p:sp>
        <p:nvSpPr>
          <p:cNvPr id="3" name="object 3"/>
          <p:cNvSpPr txBox="1"/>
          <p:nvPr/>
        </p:nvSpPr>
        <p:spPr>
          <a:xfrm>
            <a:off x="258395" y="687306"/>
            <a:ext cx="6590064" cy="850181"/>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0899"/>
              </a:lnSpc>
              <a:spcBef>
                <a:spcPts val="49"/>
              </a:spcBef>
              <a:spcAft>
                <a:spcPts val="0"/>
              </a:spcAft>
              <a:buClrTx/>
              <a:buSzTx/>
              <a:buFontTx/>
              <a:buNone/>
              <a:tabLst/>
              <a:defRPr/>
            </a:pPr>
            <a:r>
              <a:rPr kumimoji="0" lang="en-US" sz="1100" b="1" i="0" u="sng" strike="noStrike" kern="1200" cap="none" spc="0" normalizeH="0" baseline="0" noProof="0" dirty="0">
                <a:ln>
                  <a:noFill/>
                </a:ln>
                <a:solidFill>
                  <a:srgbClr val="FFFFFF"/>
                </a:solidFill>
                <a:effectLst/>
                <a:uLnTx/>
                <a:uFillTx/>
                <a:latin typeface="Segoe UI Semibold"/>
                <a:ea typeface="+mn-ea"/>
                <a:cs typeface="Segoe UI Semibold"/>
              </a:rPr>
              <a:t>What is DevOps</a:t>
            </a:r>
            <a:r>
              <a:rPr kumimoji="0" lang="en-US" sz="1100" b="1" i="0" u="sng" strike="noStrike" kern="1200" cap="none" spc="0" normalizeH="0" baseline="0" noProof="0" dirty="0">
                <a:ln>
                  <a:noFill/>
                </a:ln>
                <a:solidFill>
                  <a:prstClr val="white"/>
                </a:solidFill>
                <a:effectLst/>
                <a:uLnTx/>
                <a:uFillTx/>
                <a:latin typeface="Segoe UI Semibold"/>
                <a:ea typeface="+mn-ea"/>
                <a:cs typeface="Segoe UI Semibold"/>
              </a:rPr>
              <a:t>?</a:t>
            </a:r>
            <a:r>
              <a:rPr kumimoji="0" lang="en-US" sz="1100" b="0" i="0" u="none" strike="noStrike" kern="1200" cap="none" spc="0" normalizeH="0" baseline="0" noProof="0" dirty="0">
                <a:ln>
                  <a:noFill/>
                </a:ln>
                <a:solidFill>
                  <a:prstClr val="white"/>
                </a:solidFill>
                <a:effectLst/>
                <a:uLnTx/>
                <a:uFillTx/>
                <a:latin typeface="Calibri"/>
                <a:ea typeface="+mn-ea"/>
                <a:cs typeface="+mn-cs"/>
              </a:rPr>
              <a:t> </a:t>
            </a:r>
          </a:p>
          <a:p>
            <a:pPr marL="6495" marR="2599" lvl="0" indent="0" algn="l" defTabSz="467717" rtl="0" eaLnBrk="1" fontAlgn="auto" latinLnBrk="0" hangingPunct="1">
              <a:lnSpc>
                <a:spcPct val="100899"/>
              </a:lnSpc>
              <a:spcBef>
                <a:spcPts val="49"/>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a:ea typeface="+mn-ea"/>
                <a:cs typeface="+mn-cs"/>
              </a:rPr>
              <a:t>DevOps is the union of people, process, and products to enable continuous delivery of value to our end users. Essential DevOps practices include agile planning, continuous integration, continuous delivery, and monitoring of applications.</a:t>
            </a:r>
          </a:p>
          <a:p>
            <a:pPr marL="6495" marR="2599" lvl="0" indent="0" algn="l" defTabSz="467717" rtl="0" eaLnBrk="1" fontAlgn="auto" latinLnBrk="0" hangingPunct="1">
              <a:lnSpc>
                <a:spcPct val="100899"/>
              </a:lnSpc>
              <a:spcBef>
                <a:spcPts val="49"/>
              </a:spcBef>
              <a:spcAft>
                <a:spcPts val="0"/>
              </a:spcAft>
              <a:buClrTx/>
              <a:buSzTx/>
              <a:buFontTx/>
              <a:buNone/>
              <a:tabLst/>
              <a:defRPr/>
            </a:pPr>
            <a:endParaRPr kumimoji="0" lang="en-US" sz="1100" b="1" i="0" u="sng" strike="noStrike" kern="1200" cap="none" spc="0" normalizeH="0" baseline="0" noProof="0" dirty="0">
              <a:ln>
                <a:noFill/>
              </a:ln>
              <a:solidFill>
                <a:srgbClr val="FFFFFF"/>
              </a:solidFill>
              <a:effectLst/>
              <a:uLnTx/>
              <a:uFillTx/>
              <a:latin typeface="Segoe UI Semibold"/>
              <a:ea typeface="+mn-ea"/>
              <a:cs typeface="Segoe UI Semibold"/>
            </a:endParaRPr>
          </a:p>
        </p:txBody>
      </p:sp>
      <p:sp>
        <p:nvSpPr>
          <p:cNvPr id="29" name="object 29"/>
          <p:cNvSpPr/>
          <p:nvPr/>
        </p:nvSpPr>
        <p:spPr>
          <a:xfrm>
            <a:off x="3923444" y="2604527"/>
            <a:ext cx="8169526" cy="3035359"/>
          </a:xfrm>
          <a:custGeom>
            <a:avLst/>
            <a:gdLst/>
            <a:ahLst/>
            <a:cxnLst/>
            <a:rect l="l" t="t" r="r" b="b"/>
            <a:pathLst>
              <a:path w="20104100" h="8673465">
                <a:moveTo>
                  <a:pt x="0" y="8673115"/>
                </a:moveTo>
                <a:lnTo>
                  <a:pt x="20104100" y="8673115"/>
                </a:lnTo>
                <a:lnTo>
                  <a:pt x="20104100" y="0"/>
                </a:lnTo>
                <a:lnTo>
                  <a:pt x="0" y="0"/>
                </a:lnTo>
                <a:lnTo>
                  <a:pt x="0" y="8673115"/>
                </a:lnTo>
                <a:close/>
              </a:path>
            </a:pathLst>
          </a:custGeom>
          <a:solidFill>
            <a:srgbClr val="EBEBEB"/>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0090248" y="2566184"/>
            <a:ext cx="2699934" cy="2844156"/>
          </a:xfrm>
          <a:custGeom>
            <a:avLst/>
            <a:gdLst/>
            <a:ahLst/>
            <a:cxnLst/>
            <a:rect l="l" t="t" r="r" b="b"/>
            <a:pathLst>
              <a:path w="5278119" h="5560059">
                <a:moveTo>
                  <a:pt x="5278078" y="0"/>
                </a:moveTo>
                <a:lnTo>
                  <a:pt x="0" y="0"/>
                </a:lnTo>
                <a:lnTo>
                  <a:pt x="528061" y="2750388"/>
                </a:lnTo>
                <a:lnTo>
                  <a:pt x="0" y="5559557"/>
                </a:lnTo>
                <a:lnTo>
                  <a:pt x="5278078" y="5559557"/>
                </a:lnTo>
                <a:lnTo>
                  <a:pt x="5278078" y="0"/>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9989769" y="2566185"/>
            <a:ext cx="373547" cy="1407785"/>
          </a:xfrm>
          <a:custGeom>
            <a:avLst/>
            <a:gdLst/>
            <a:ahLst/>
            <a:cxnLst/>
            <a:rect l="l" t="t" r="r" b="b"/>
            <a:pathLst>
              <a:path w="730250" h="2752090">
                <a:moveTo>
                  <a:pt x="200002" y="0"/>
                </a:moveTo>
                <a:lnTo>
                  <a:pt x="0" y="0"/>
                </a:lnTo>
                <a:lnTo>
                  <a:pt x="529651" y="2751584"/>
                </a:lnTo>
                <a:lnTo>
                  <a:pt x="729654" y="2751584"/>
                </a:lnTo>
                <a:lnTo>
                  <a:pt x="200002" y="0"/>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2113321" y="5724226"/>
            <a:ext cx="9979441" cy="1058835"/>
          </a:xfrm>
          <a:custGeom>
            <a:avLst/>
            <a:gdLst/>
            <a:ahLst/>
            <a:cxnLst/>
            <a:rect l="l" t="t" r="r" b="b"/>
            <a:pathLst>
              <a:path w="19124930" h="1275715">
                <a:moveTo>
                  <a:pt x="0" y="1275672"/>
                </a:moveTo>
                <a:lnTo>
                  <a:pt x="19124670" y="1275672"/>
                </a:lnTo>
                <a:lnTo>
                  <a:pt x="19124670" y="0"/>
                </a:lnTo>
                <a:lnTo>
                  <a:pt x="0" y="0"/>
                </a:lnTo>
                <a:lnTo>
                  <a:pt x="0" y="1275672"/>
                </a:lnTo>
                <a:close/>
              </a:path>
            </a:pathLst>
          </a:custGeom>
          <a:solidFill>
            <a:srgbClr val="3C3C3C"/>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object 34"/>
          <p:cNvSpPr/>
          <p:nvPr/>
        </p:nvSpPr>
        <p:spPr>
          <a:xfrm>
            <a:off x="2116134" y="1551955"/>
            <a:ext cx="9994556" cy="1080151"/>
          </a:xfrm>
          <a:custGeom>
            <a:avLst/>
            <a:gdLst/>
            <a:ahLst/>
            <a:cxnLst/>
            <a:rect l="l" t="t" r="r" b="b"/>
            <a:pathLst>
              <a:path w="19131915" h="1276350">
                <a:moveTo>
                  <a:pt x="0" y="1276352"/>
                </a:moveTo>
                <a:lnTo>
                  <a:pt x="19131829" y="1276352"/>
                </a:lnTo>
                <a:lnTo>
                  <a:pt x="19131829" y="0"/>
                </a:lnTo>
                <a:lnTo>
                  <a:pt x="0" y="0"/>
                </a:lnTo>
                <a:lnTo>
                  <a:pt x="0" y="1276352"/>
                </a:lnTo>
                <a:close/>
              </a:path>
            </a:pathLst>
          </a:custGeom>
          <a:solidFill>
            <a:srgbClr val="3C3C3C"/>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txBox="1"/>
          <p:nvPr/>
        </p:nvSpPr>
        <p:spPr>
          <a:xfrm>
            <a:off x="4365770" y="2306098"/>
            <a:ext cx="2747642" cy="298292"/>
          </a:xfrm>
          <a:prstGeom prst="rect">
            <a:avLst/>
          </a:prstGeom>
        </p:spPr>
        <p:txBody>
          <a:bodyPr vert="horz" wrap="square" lIns="0" tIns="5847" rIns="0" bIns="0" rtlCol="0">
            <a:spAutoFit/>
          </a:bodyPr>
          <a:lstStyle/>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rPr>
              <a:t>Intro to Azure </a:t>
            </a:r>
            <a:r>
              <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hlinkClick r:id="rId3">
                  <a:extLst>
                    <a:ext uri="{A12FA001-AC4F-418D-AE19-62706E023703}">
                      <ahyp:hlinkClr xmlns:ahyp="http://schemas.microsoft.com/office/drawing/2018/hyperlinkcolor" val="tx"/>
                    </a:ext>
                  </a:extLst>
                </a:hlinkClick>
              </a:rPr>
              <a:t>DevOps</a:t>
            </a:r>
            <a:endPar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endParaRPr>
          </a:p>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800" b="0" i="0" u="none" strike="noStrike" kern="1200" cap="none" spc="-3" normalizeH="0" baseline="0" noProof="0" dirty="0">
                <a:ln>
                  <a:noFill/>
                </a:ln>
                <a:solidFill>
                  <a:schemeClr val="bg1"/>
                </a:solidFill>
                <a:effectLst/>
                <a:uLnTx/>
                <a:uFill>
                  <a:solidFill>
                    <a:srgbClr val="FFFFFF"/>
                  </a:solidFill>
                </a:uFill>
                <a:latin typeface="Segoe UI"/>
                <a:ea typeface="+mn-ea"/>
                <a:cs typeface="Segoe UI"/>
              </a:rPr>
              <a:t>5 min video</a:t>
            </a:r>
            <a:endParaRPr kumimoji="0" sz="800" b="0" i="0" u="none" strike="noStrike" kern="1200" cap="none" spc="0" normalizeH="0" baseline="0" noProof="0" dirty="0">
              <a:ln>
                <a:noFill/>
              </a:ln>
              <a:solidFill>
                <a:schemeClr val="bg1"/>
              </a:solidFill>
              <a:effectLst/>
              <a:uLnTx/>
              <a:uFillTx/>
              <a:latin typeface="Segoe UI"/>
              <a:ea typeface="+mn-ea"/>
              <a:cs typeface="Segoe UI"/>
            </a:endParaRPr>
          </a:p>
        </p:txBody>
      </p:sp>
      <p:sp>
        <p:nvSpPr>
          <p:cNvPr id="38" name="object 38"/>
          <p:cNvSpPr txBox="1"/>
          <p:nvPr/>
        </p:nvSpPr>
        <p:spPr>
          <a:xfrm>
            <a:off x="2222992" y="2294843"/>
            <a:ext cx="2935999" cy="313681"/>
          </a:xfrm>
          <a:prstGeom prst="rect">
            <a:avLst/>
          </a:prstGeom>
        </p:spPr>
        <p:txBody>
          <a:bodyPr vert="horz" wrap="square" lIns="0" tIns="5847" rIns="0" bIns="0" rtlCol="0">
            <a:spAutoFit/>
          </a:bodyPr>
          <a:lstStyle/>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hlinkClick r:id="rId4">
                  <a:extLst>
                    <a:ext uri="{A12FA001-AC4F-418D-AE19-62706E023703}">
                      <ahyp:hlinkClr xmlns:ahyp="http://schemas.microsoft.com/office/drawing/2018/hyperlinkcolor" val="tx"/>
                    </a:ext>
                  </a:extLst>
                </a:hlinkClick>
              </a:rPr>
              <a:t>What is Azure DevOps?</a:t>
            </a:r>
            <a:endPar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endParaRPr>
          </a:p>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900" b="0" i="0" u="none" strike="noStrike" kern="1200" cap="none" spc="-3" normalizeH="0" baseline="0" noProof="0" dirty="0">
                <a:ln>
                  <a:noFill/>
                </a:ln>
                <a:solidFill>
                  <a:prstClr val="white"/>
                </a:solidFill>
                <a:effectLst/>
                <a:uLnTx/>
                <a:uFill>
                  <a:solidFill>
                    <a:srgbClr val="FFFFFF"/>
                  </a:solidFill>
                </a:uFill>
                <a:latin typeface="Segoe UI"/>
                <a:ea typeface="+mn-ea"/>
                <a:cs typeface="Segoe UI"/>
              </a:rPr>
              <a:t>1.5 Min  video</a:t>
            </a:r>
            <a:endParaRPr kumimoji="0" sz="900" b="0" i="0" u="none" strike="noStrike" kern="1200" cap="none" spc="0" normalizeH="0" baseline="0" noProof="0" dirty="0">
              <a:ln>
                <a:noFill/>
              </a:ln>
              <a:solidFill>
                <a:prstClr val="white"/>
              </a:solidFill>
              <a:effectLst/>
              <a:uLnTx/>
              <a:uFillTx/>
              <a:latin typeface="Segoe UI"/>
              <a:ea typeface="+mn-ea"/>
              <a:cs typeface="Segoe UI"/>
            </a:endParaRPr>
          </a:p>
        </p:txBody>
      </p:sp>
      <p:sp>
        <p:nvSpPr>
          <p:cNvPr id="40" name="object 40"/>
          <p:cNvSpPr txBox="1"/>
          <p:nvPr/>
        </p:nvSpPr>
        <p:spPr>
          <a:xfrm>
            <a:off x="4009764" y="3776201"/>
            <a:ext cx="1524763" cy="481747"/>
          </a:xfrm>
          <a:prstGeom prst="rect">
            <a:avLst/>
          </a:prstGeom>
        </p:spPr>
        <p:txBody>
          <a:bodyPr vert="horz" wrap="square" lIns="0" tIns="6172" rIns="0" bIns="0" rtlCol="0">
            <a:spAutoFit/>
          </a:bodyPr>
          <a:lstStyle/>
          <a:p>
            <a:pPr marL="6495" marR="257894" lvl="0" indent="0" algn="l" defTabSz="467717" rtl="0" eaLnBrk="1" fontAlgn="auto" latinLnBrk="0" hangingPunct="1">
              <a:lnSpc>
                <a:spcPct val="102299"/>
              </a:lnSpc>
              <a:spcBef>
                <a:spcPts val="49"/>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a:ea typeface="+mn-ea"/>
                <a:cs typeface="Segoe UI"/>
                <a:hlinkClick r:id="rId5"/>
              </a:rPr>
              <a:t>Getting Started with Azure DevOps</a:t>
            </a:r>
            <a:endParaRPr kumimoji="0" lang="en-US" sz="1000" b="1" i="0" u="none" strike="noStrike" kern="1200" cap="none" spc="0" normalizeH="0" baseline="0" noProof="0" dirty="0">
              <a:ln>
                <a:noFill/>
              </a:ln>
              <a:solidFill>
                <a:prstClr val="black"/>
              </a:solidFill>
              <a:effectLst/>
              <a:uLnTx/>
              <a:uFillTx/>
              <a:latin typeface="Segoe UI"/>
              <a:ea typeface="+mn-ea"/>
              <a:cs typeface="Segoe UI"/>
            </a:endParaRPr>
          </a:p>
          <a:p>
            <a:pPr marL="6495" marR="0" lvl="0" indent="0" algn="l" defTabSz="467717" rtl="0" eaLnBrk="1" fontAlgn="auto" latinLnBrk="0" hangingPunct="1">
              <a:lnSpc>
                <a:spcPct val="100000"/>
              </a:lnSpc>
              <a:spcBef>
                <a:spcPts val="343"/>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22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41" name="object 41"/>
          <p:cNvSpPr txBox="1"/>
          <p:nvPr/>
        </p:nvSpPr>
        <p:spPr>
          <a:xfrm>
            <a:off x="9280387" y="3768579"/>
            <a:ext cx="1668435" cy="437632"/>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6"/>
              </a:rPr>
              <a:t>Host your own build agent in Azure Pipelines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48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42" name="object 42"/>
          <p:cNvSpPr txBox="1"/>
          <p:nvPr/>
        </p:nvSpPr>
        <p:spPr>
          <a:xfrm>
            <a:off x="7530500" y="3777437"/>
            <a:ext cx="1524763" cy="437632"/>
          </a:xfrm>
          <a:prstGeom prst="rect">
            <a:avLst/>
          </a:prstGeom>
        </p:spPr>
        <p:txBody>
          <a:bodyPr vert="horz" wrap="square" lIns="0" tIns="6172" rIns="0" bIns="0" rtlCol="0">
            <a:spAutoFit/>
          </a:bodyPr>
          <a:lstStyle/>
          <a:p>
            <a:pPr marL="6495" marR="72431"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5" normalizeH="0" baseline="0" noProof="0" dirty="0">
                <a:ln>
                  <a:noFill/>
                </a:ln>
                <a:solidFill>
                  <a:prstClr val="black"/>
                </a:solidFill>
                <a:effectLst/>
                <a:uLnTx/>
                <a:uFill>
                  <a:solidFill>
                    <a:srgbClr val="000000"/>
                  </a:solidFill>
                </a:uFill>
                <a:latin typeface="Segoe UI"/>
                <a:ea typeface="+mn-ea"/>
                <a:cs typeface="Segoe UI"/>
                <a:hlinkClick r:id="rId7"/>
              </a:rPr>
              <a:t>Create a build pipeline with Azure Pipelines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72431"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 hr 3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43" name="object 43"/>
          <p:cNvSpPr txBox="1"/>
          <p:nvPr/>
        </p:nvSpPr>
        <p:spPr>
          <a:xfrm>
            <a:off x="4190378" y="6200551"/>
            <a:ext cx="1170741" cy="236737"/>
          </a:xfrm>
          <a:prstGeom prst="rect">
            <a:avLst/>
          </a:prstGeom>
        </p:spPr>
        <p:txBody>
          <a:bodyPr vert="horz" wrap="square" lIns="0" tIns="5847" rIns="0" bIns="0" rtlCol="0">
            <a:spAutoFit/>
          </a:bodyPr>
          <a:lstStyle/>
          <a:p>
            <a:pPr marL="6495" marR="0" lvl="0" indent="0" algn="l" defTabSz="467717" rtl="0" eaLnBrk="1" fontAlgn="auto" latinLnBrk="0" hangingPunct="1">
              <a:lnSpc>
                <a:spcPts val="918"/>
              </a:lnSpc>
              <a:spcBef>
                <a:spcPts val="46"/>
              </a:spcBef>
              <a:spcAft>
                <a:spcPts val="0"/>
              </a:spcAft>
              <a:buClrTx/>
              <a:buSzTx/>
              <a:buFontTx/>
              <a:buNone/>
              <a:tabLst/>
              <a:defRPr/>
            </a:pPr>
            <a:r>
              <a:rPr kumimoji="0" lang="en-US" sz="1100" b="0" i="0" u="sng" strike="noStrike" kern="1200" cap="none" spc="-5" normalizeH="0" baseline="0" noProof="0" dirty="0">
                <a:ln>
                  <a:noFill/>
                </a:ln>
                <a:solidFill>
                  <a:prstClr val="white"/>
                </a:solidFill>
                <a:effectLst/>
                <a:uLnTx/>
                <a:uFill>
                  <a:solidFill>
                    <a:srgbClr val="FFFFFF"/>
                  </a:solidFill>
                </a:uFill>
                <a:latin typeface="Segoe UI"/>
                <a:ea typeface="+mn-ea"/>
                <a:cs typeface="Segoe UI"/>
                <a:hlinkClick r:id="rId8">
                  <a:extLst>
                    <a:ext uri="{A12FA001-AC4F-418D-AE19-62706E023703}">
                      <ahyp:hlinkClr xmlns:ahyp="http://schemas.microsoft.com/office/drawing/2018/hyperlinkcolor" val="tx"/>
                    </a:ext>
                  </a:extLst>
                </a:hlinkClick>
              </a:rPr>
              <a:t>OpenHack</a:t>
            </a:r>
            <a:r>
              <a:rPr kumimoji="0" lang="en-US" sz="1100" b="0" i="0" u="sng" strike="noStrike" kern="1200" cap="none" spc="-5" normalizeH="0" baseline="0" noProof="0" dirty="0">
                <a:ln>
                  <a:noFill/>
                </a:ln>
                <a:solidFill>
                  <a:prstClr val="white"/>
                </a:solidFill>
                <a:effectLst/>
                <a:uLnTx/>
                <a:uFill>
                  <a:solidFill>
                    <a:srgbClr val="FFFFFF"/>
                  </a:solidFill>
                </a:uFill>
                <a:latin typeface="Segoe UI"/>
                <a:ea typeface="+mn-ea"/>
                <a:cs typeface="Segoe UI"/>
              </a:rPr>
              <a:t> </a:t>
            </a:r>
            <a:endParaRPr kumimoji="0" sz="1100" b="0" i="0" u="none" strike="noStrike" kern="1200" cap="none" spc="0" normalizeH="0" baseline="0" noProof="0" dirty="0">
              <a:ln>
                <a:noFill/>
              </a:ln>
              <a:solidFill>
                <a:prstClr val="white"/>
              </a:solidFill>
              <a:effectLst/>
              <a:uLnTx/>
              <a:uFillTx/>
              <a:latin typeface="Segoe UI"/>
              <a:ea typeface="+mn-ea"/>
              <a:cs typeface="Segoe UI"/>
            </a:endParaRPr>
          </a:p>
          <a:p>
            <a:pPr marL="6495" marR="0" lvl="0" indent="0" algn="l" defTabSz="467717" rtl="0" eaLnBrk="1" fontAlgn="auto" latinLnBrk="0" hangingPunct="1">
              <a:lnSpc>
                <a:spcPts val="918"/>
              </a:lnSpc>
              <a:spcBef>
                <a:spcPts val="0"/>
              </a:spcBef>
              <a:spcAft>
                <a:spcPts val="0"/>
              </a:spcAft>
              <a:buClrTx/>
              <a:buSzTx/>
              <a:buFontTx/>
              <a:buNone/>
              <a:tabLst/>
              <a:defRPr/>
            </a:pPr>
            <a:endParaRPr kumimoji="0" sz="767"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51" name="object 51"/>
          <p:cNvSpPr txBox="1"/>
          <p:nvPr/>
        </p:nvSpPr>
        <p:spPr>
          <a:xfrm>
            <a:off x="20483525" y="2735755"/>
            <a:ext cx="1812841" cy="867636"/>
          </a:xfrm>
          <a:prstGeom prst="rect">
            <a:avLst/>
          </a:prstGeom>
        </p:spPr>
        <p:txBody>
          <a:bodyPr vert="horz" wrap="square" lIns="0" tIns="6821" rIns="0" bIns="0" rtlCol="0">
            <a:spAutoFit/>
          </a:bodyPr>
          <a:lstStyle/>
          <a:p>
            <a:pPr marL="8445" marR="25335" lvl="0" indent="0" algn="l" defTabSz="467717" rtl="0" eaLnBrk="1" fontAlgn="auto" latinLnBrk="0" hangingPunct="1">
              <a:lnSpc>
                <a:spcPct val="100000"/>
              </a:lnSpc>
              <a:spcBef>
                <a:spcPts val="54"/>
              </a:spcBef>
              <a:spcAft>
                <a:spcPts val="0"/>
              </a:spcAft>
              <a:buClrTx/>
              <a:buSzTx/>
              <a:buFontTx/>
              <a:buNone/>
              <a:tabLst/>
              <a:defRPr/>
            </a:pPr>
            <a:r>
              <a:rPr kumimoji="0" sz="1380" b="1" i="0" u="none" strike="noStrike" kern="1200" cap="none" spc="-3" normalizeH="0" baseline="0" noProof="0">
                <a:ln>
                  <a:noFill/>
                </a:ln>
                <a:solidFill>
                  <a:prstClr val="black"/>
                </a:solidFill>
                <a:effectLst/>
                <a:uLnTx/>
                <a:uFillTx/>
                <a:latin typeface="Segoe UI"/>
                <a:ea typeface="+mn-ea"/>
                <a:cs typeface="Segoe UI"/>
              </a:rPr>
              <a:t>Become </a:t>
            </a:r>
            <a:r>
              <a:rPr kumimoji="0" sz="1380" b="1" i="0" u="none" strike="noStrike" kern="1200" cap="none" spc="0" normalizeH="0" baseline="0" noProof="0">
                <a:ln>
                  <a:noFill/>
                </a:ln>
                <a:solidFill>
                  <a:prstClr val="black"/>
                </a:solidFill>
                <a:effectLst/>
                <a:uLnTx/>
                <a:uFillTx/>
                <a:latin typeface="Segoe UI"/>
                <a:ea typeface="+mn-ea"/>
                <a:cs typeface="Segoe UI"/>
              </a:rPr>
              <a:t>a </a:t>
            </a:r>
            <a:r>
              <a:rPr kumimoji="0" sz="1380" b="1" i="0" u="none" strike="noStrike" kern="1200" cap="none" spc="-3" normalizeH="0" baseline="0" noProof="0">
                <a:ln>
                  <a:noFill/>
                </a:ln>
                <a:solidFill>
                  <a:prstClr val="black"/>
                </a:solidFill>
                <a:effectLst/>
                <a:uLnTx/>
                <a:uFillTx/>
                <a:latin typeface="Segoe UI"/>
                <a:ea typeface="+mn-ea"/>
                <a:cs typeface="Segoe UI"/>
              </a:rPr>
              <a:t>Microsoft  </a:t>
            </a:r>
            <a:r>
              <a:rPr kumimoji="0" sz="1380" b="1" i="0" u="none" strike="noStrike" kern="1200" cap="none" spc="3" normalizeH="0" baseline="0" noProof="0">
                <a:ln>
                  <a:noFill/>
                </a:ln>
                <a:solidFill>
                  <a:prstClr val="black"/>
                </a:solidFill>
                <a:effectLst/>
                <a:uLnTx/>
                <a:uFillTx/>
                <a:latin typeface="Segoe UI"/>
                <a:ea typeface="+mn-ea"/>
                <a:cs typeface="Segoe UI"/>
              </a:rPr>
              <a:t>Certified</a:t>
            </a:r>
            <a:r>
              <a:rPr kumimoji="0" sz="1380" b="1" i="0" u="none" strike="noStrike" kern="1200" cap="none" spc="-15" normalizeH="0" baseline="0" noProof="0">
                <a:ln>
                  <a:noFill/>
                </a:ln>
                <a:solidFill>
                  <a:prstClr val="black"/>
                </a:solidFill>
                <a:effectLst/>
                <a:uLnTx/>
                <a:uFillTx/>
                <a:latin typeface="Segoe UI"/>
                <a:ea typeface="+mn-ea"/>
                <a:cs typeface="Segoe UI"/>
              </a:rPr>
              <a:t> </a:t>
            </a:r>
            <a:r>
              <a:rPr kumimoji="0" sz="1380" b="1" i="0" u="none" strike="noStrike" kern="1200" cap="none" spc="-5" normalizeH="0" baseline="0" noProof="0">
                <a:ln>
                  <a:noFill/>
                </a:ln>
                <a:solidFill>
                  <a:prstClr val="black"/>
                </a:solidFill>
                <a:effectLst/>
                <a:uLnTx/>
                <a:uFillTx/>
                <a:latin typeface="Segoe UI"/>
                <a:ea typeface="+mn-ea"/>
                <a:cs typeface="Segoe UI"/>
              </a:rPr>
              <a:t>Professional</a:t>
            </a:r>
            <a:endParaRPr kumimoji="0" sz="1380" b="0" i="0" u="none" strike="noStrike" kern="1200" cap="none" spc="0" normalizeH="0" baseline="0" noProof="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ts val="1039"/>
              </a:lnSpc>
              <a:spcBef>
                <a:spcPts val="363"/>
              </a:spcBef>
              <a:spcAft>
                <a:spcPts val="0"/>
              </a:spcAft>
              <a:buClrTx/>
              <a:buSzTx/>
              <a:buFontTx/>
              <a:buNone/>
              <a:tabLst/>
              <a:defRPr/>
            </a:pPr>
            <a:r>
              <a:rPr kumimoji="0" sz="870" b="1" i="0" u="none" strike="noStrike" kern="1200" cap="none" spc="-3" normalizeH="0" baseline="0" noProof="0">
                <a:ln>
                  <a:noFill/>
                </a:ln>
                <a:solidFill>
                  <a:prstClr val="black"/>
                </a:solidFill>
                <a:effectLst/>
                <a:uLnTx/>
                <a:uFillTx/>
                <a:latin typeface="Segoe UI"/>
                <a:ea typeface="+mn-ea"/>
                <a:cs typeface="Segoe UI"/>
              </a:rPr>
              <a:t>Certification </a:t>
            </a:r>
            <a:r>
              <a:rPr kumimoji="0" sz="870" b="1" i="0" u="none" strike="noStrike" kern="1200" cap="none" spc="-5" normalizeH="0" baseline="0" noProof="0">
                <a:ln>
                  <a:noFill/>
                </a:ln>
                <a:solidFill>
                  <a:prstClr val="black"/>
                </a:solidFill>
                <a:effectLst/>
                <a:uLnTx/>
                <a:uFillTx/>
                <a:latin typeface="Segoe UI"/>
                <a:ea typeface="+mn-ea"/>
                <a:cs typeface="Segoe UI"/>
              </a:rPr>
              <a:t>helps establish </a:t>
            </a:r>
            <a:r>
              <a:rPr kumimoji="0" sz="870" b="1" i="0" u="none" strike="noStrike" kern="1200" cap="none" spc="-8" normalizeH="0" baseline="0" noProof="0">
                <a:ln>
                  <a:noFill/>
                </a:ln>
                <a:solidFill>
                  <a:prstClr val="black"/>
                </a:solidFill>
                <a:effectLst/>
                <a:uLnTx/>
                <a:uFillTx/>
                <a:latin typeface="Segoe UI"/>
                <a:ea typeface="+mn-ea"/>
                <a:cs typeface="Segoe UI"/>
              </a:rPr>
              <a:t>your  </a:t>
            </a:r>
            <a:r>
              <a:rPr kumimoji="0" sz="870" b="1" i="0" u="none" strike="noStrike" kern="1200" cap="none" spc="-5" normalizeH="0" baseline="0" noProof="0">
                <a:ln>
                  <a:noFill/>
                </a:ln>
                <a:solidFill>
                  <a:prstClr val="black"/>
                </a:solidFill>
                <a:effectLst/>
                <a:uLnTx/>
                <a:uFillTx/>
                <a:latin typeface="Segoe UI"/>
                <a:ea typeface="+mn-ea"/>
                <a:cs typeface="Segoe UI"/>
              </a:rPr>
              <a:t>credentials with current and future  employers.</a:t>
            </a:r>
            <a:endParaRPr kumimoji="0" sz="870" b="0" i="0" u="none" strike="noStrike" kern="1200" cap="none" spc="0" normalizeH="0" baseline="0" noProof="0">
              <a:ln>
                <a:noFill/>
              </a:ln>
              <a:solidFill>
                <a:prstClr val="black"/>
              </a:solidFill>
              <a:effectLst/>
              <a:uLnTx/>
              <a:uFillTx/>
              <a:latin typeface="Segoe UI"/>
              <a:ea typeface="+mn-ea"/>
              <a:cs typeface="Segoe UI"/>
            </a:endParaRPr>
          </a:p>
        </p:txBody>
      </p:sp>
      <p:sp>
        <p:nvSpPr>
          <p:cNvPr id="54" name="object 54"/>
          <p:cNvSpPr/>
          <p:nvPr/>
        </p:nvSpPr>
        <p:spPr>
          <a:xfrm>
            <a:off x="87765" y="1489235"/>
            <a:ext cx="12004997" cy="45719"/>
          </a:xfrm>
          <a:custGeom>
            <a:avLst/>
            <a:gdLst/>
            <a:ahLst/>
            <a:cxnLst/>
            <a:rect l="l" t="t" r="r" b="b"/>
            <a:pathLst>
              <a:path w="20104100" h="147955">
                <a:moveTo>
                  <a:pt x="0" y="147487"/>
                </a:moveTo>
                <a:lnTo>
                  <a:pt x="20104100" y="147487"/>
                </a:lnTo>
                <a:lnTo>
                  <a:pt x="20104100" y="0"/>
                </a:lnTo>
                <a:lnTo>
                  <a:pt x="0" y="0"/>
                </a:lnTo>
                <a:lnTo>
                  <a:pt x="0" y="147487"/>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7405" y="6786128"/>
            <a:ext cx="12013286" cy="45719"/>
          </a:xfrm>
          <a:custGeom>
            <a:avLst/>
            <a:gdLst/>
            <a:ahLst/>
            <a:cxnLst/>
            <a:rect l="l" t="t" r="r" b="b"/>
            <a:pathLst>
              <a:path w="20104100" h="147954">
                <a:moveTo>
                  <a:pt x="0" y="147487"/>
                </a:moveTo>
                <a:lnTo>
                  <a:pt x="20104100" y="147487"/>
                </a:lnTo>
                <a:lnTo>
                  <a:pt x="20104100" y="0"/>
                </a:lnTo>
                <a:lnTo>
                  <a:pt x="0" y="0"/>
                </a:lnTo>
                <a:lnTo>
                  <a:pt x="0" y="147487"/>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81310" y="1542617"/>
            <a:ext cx="2006057" cy="1089489"/>
          </a:xfrm>
          <a:custGeom>
            <a:avLst/>
            <a:gdLst/>
            <a:ahLst/>
            <a:cxnLst/>
            <a:rect l="l" t="t" r="r" b="b"/>
            <a:pathLst>
              <a:path w="636905" h="1276350">
                <a:moveTo>
                  <a:pt x="0" y="1275837"/>
                </a:moveTo>
                <a:lnTo>
                  <a:pt x="636801" y="1275837"/>
                </a:lnTo>
                <a:lnTo>
                  <a:pt x="636801" y="0"/>
                </a:lnTo>
                <a:lnTo>
                  <a:pt x="0" y="0"/>
                </a:lnTo>
                <a:lnTo>
                  <a:pt x="0" y="1275837"/>
                </a:lnTo>
                <a:close/>
              </a:path>
            </a:pathLst>
          </a:custGeom>
          <a:solidFill>
            <a:srgbClr val="000000"/>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79284" y="5727415"/>
            <a:ext cx="2006057" cy="1049916"/>
          </a:xfrm>
          <a:custGeom>
            <a:avLst/>
            <a:gdLst/>
            <a:ahLst/>
            <a:cxnLst/>
            <a:rect l="l" t="t" r="r" b="b"/>
            <a:pathLst>
              <a:path w="636905" h="1275715">
                <a:moveTo>
                  <a:pt x="0" y="1275665"/>
                </a:moveTo>
                <a:lnTo>
                  <a:pt x="636801" y="1275665"/>
                </a:lnTo>
                <a:lnTo>
                  <a:pt x="636801" y="0"/>
                </a:lnTo>
                <a:lnTo>
                  <a:pt x="0" y="0"/>
                </a:lnTo>
                <a:lnTo>
                  <a:pt x="0" y="1275665"/>
                </a:lnTo>
                <a:close/>
              </a:path>
            </a:pathLst>
          </a:custGeom>
          <a:solidFill>
            <a:srgbClr val="000000"/>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79284" y="2648354"/>
            <a:ext cx="2006057" cy="3039432"/>
          </a:xfrm>
          <a:custGeom>
            <a:avLst/>
            <a:gdLst/>
            <a:ahLst/>
            <a:cxnLst/>
            <a:rect l="l" t="t" r="r" b="b"/>
            <a:pathLst>
              <a:path w="636905" h="5550534">
                <a:moveTo>
                  <a:pt x="0" y="5550220"/>
                </a:moveTo>
                <a:lnTo>
                  <a:pt x="636629" y="5550220"/>
                </a:lnTo>
                <a:lnTo>
                  <a:pt x="636629" y="0"/>
                </a:lnTo>
                <a:lnTo>
                  <a:pt x="0" y="0"/>
                </a:lnTo>
                <a:lnTo>
                  <a:pt x="0" y="5550220"/>
                </a:lnTo>
                <a:close/>
              </a:path>
            </a:pathLst>
          </a:custGeom>
          <a:solidFill>
            <a:srgbClr val="0078D4"/>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58" name="object 158"/>
          <p:cNvSpPr/>
          <p:nvPr/>
        </p:nvSpPr>
        <p:spPr>
          <a:xfrm>
            <a:off x="5287519" y="3446346"/>
            <a:ext cx="0" cy="0"/>
          </a:xfrm>
          <a:custGeom>
            <a:avLst/>
            <a:gdLst/>
            <a:ahLst/>
            <a:cxnLst/>
            <a:rect l="l" t="t" r="r" b="b"/>
            <a:pathLst>
              <a:path>
                <a:moveTo>
                  <a:pt x="0" y="0"/>
                </a:moveTo>
                <a:lnTo>
                  <a:pt x="0" y="0"/>
                </a:lnTo>
                <a:lnTo>
                  <a:pt x="0" y="0"/>
                </a:lnTo>
                <a:close/>
              </a:path>
            </a:pathLst>
          </a:custGeom>
          <a:ln w="28638">
            <a:solidFill>
              <a:srgbClr val="0078D4"/>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68" name="object 168"/>
          <p:cNvSpPr/>
          <p:nvPr/>
        </p:nvSpPr>
        <p:spPr>
          <a:xfrm>
            <a:off x="3157567" y="3378437"/>
            <a:ext cx="0" cy="0"/>
          </a:xfrm>
          <a:custGeom>
            <a:avLst/>
            <a:gdLst/>
            <a:ahLst/>
            <a:cxnLst/>
            <a:rect l="l" t="t" r="r" b="b"/>
            <a:pathLst>
              <a:path>
                <a:moveTo>
                  <a:pt x="0" y="0"/>
                </a:moveTo>
                <a:lnTo>
                  <a:pt x="0" y="0"/>
                </a:lnTo>
                <a:lnTo>
                  <a:pt x="0" y="0"/>
                </a:lnTo>
                <a:close/>
              </a:path>
            </a:pathLst>
          </a:custGeom>
          <a:ln w="39091">
            <a:solidFill>
              <a:srgbClr val="0078D4"/>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1" name="object 171"/>
          <p:cNvSpPr/>
          <p:nvPr/>
        </p:nvSpPr>
        <p:spPr>
          <a:xfrm>
            <a:off x="7844412" y="1310515"/>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2" name="object 172"/>
          <p:cNvSpPr/>
          <p:nvPr/>
        </p:nvSpPr>
        <p:spPr>
          <a:xfrm>
            <a:off x="7844412" y="1048655"/>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3" name="object 173"/>
          <p:cNvSpPr/>
          <p:nvPr/>
        </p:nvSpPr>
        <p:spPr>
          <a:xfrm>
            <a:off x="8136904" y="1310515"/>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4" name="object 174"/>
          <p:cNvSpPr/>
          <p:nvPr/>
        </p:nvSpPr>
        <p:spPr>
          <a:xfrm>
            <a:off x="8137468" y="1048655"/>
            <a:ext cx="82036" cy="82036"/>
          </a:xfrm>
          <a:prstGeom prst="rect">
            <a:avLst/>
          </a:prstGeom>
          <a:blipFill>
            <a:blip r:embed="rId11"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5" name="object 175"/>
          <p:cNvSpPr/>
          <p:nvPr/>
        </p:nvSpPr>
        <p:spPr>
          <a:xfrm>
            <a:off x="8429392" y="1310515"/>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6" name="object 176"/>
          <p:cNvSpPr/>
          <p:nvPr/>
        </p:nvSpPr>
        <p:spPr>
          <a:xfrm>
            <a:off x="8430523" y="1048655"/>
            <a:ext cx="82036" cy="82036"/>
          </a:xfrm>
          <a:prstGeom prst="rect">
            <a:avLst/>
          </a:prstGeom>
          <a:blipFill>
            <a:blip r:embed="rId12"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7" name="object 177"/>
          <p:cNvSpPr/>
          <p:nvPr/>
        </p:nvSpPr>
        <p:spPr>
          <a:xfrm>
            <a:off x="8721882" y="1310515"/>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8" name="object 178"/>
          <p:cNvSpPr/>
          <p:nvPr/>
        </p:nvSpPr>
        <p:spPr>
          <a:xfrm>
            <a:off x="9014369" y="1310515"/>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9" name="object 179"/>
          <p:cNvSpPr/>
          <p:nvPr/>
        </p:nvSpPr>
        <p:spPr>
          <a:xfrm>
            <a:off x="9306861" y="1310515"/>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0" name="object 180"/>
          <p:cNvSpPr/>
          <p:nvPr/>
        </p:nvSpPr>
        <p:spPr>
          <a:xfrm>
            <a:off x="9599352" y="1310515"/>
            <a:ext cx="82036" cy="82036"/>
          </a:xfrm>
          <a:prstGeom prst="rect">
            <a:avLst/>
          </a:prstGeom>
          <a:blipFill>
            <a:blip r:embed="rId14"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1" name="object 181"/>
          <p:cNvSpPr/>
          <p:nvPr/>
        </p:nvSpPr>
        <p:spPr>
          <a:xfrm>
            <a:off x="9891839" y="1310515"/>
            <a:ext cx="82036" cy="82036"/>
          </a:xfrm>
          <a:prstGeom prst="rect">
            <a:avLst/>
          </a:prstGeom>
          <a:blipFill>
            <a:blip r:embed="rId14"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2" name="object 182"/>
          <p:cNvSpPr/>
          <p:nvPr/>
        </p:nvSpPr>
        <p:spPr>
          <a:xfrm>
            <a:off x="10184331" y="1310515"/>
            <a:ext cx="82036" cy="82036"/>
          </a:xfrm>
          <a:prstGeom prst="rect">
            <a:avLst/>
          </a:prstGeom>
          <a:blipFill>
            <a:blip r:embed="rId15"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3" name="object 183"/>
          <p:cNvSpPr/>
          <p:nvPr/>
        </p:nvSpPr>
        <p:spPr>
          <a:xfrm>
            <a:off x="10476820" y="1310515"/>
            <a:ext cx="82036" cy="82036"/>
          </a:xfrm>
          <a:prstGeom prst="rect">
            <a:avLst/>
          </a:prstGeom>
          <a:blipFill>
            <a:blip r:embed="rId16"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4" name="object 184"/>
          <p:cNvSpPr/>
          <p:nvPr/>
        </p:nvSpPr>
        <p:spPr>
          <a:xfrm>
            <a:off x="10769309" y="1310515"/>
            <a:ext cx="82036" cy="82036"/>
          </a:xfrm>
          <a:prstGeom prst="rect">
            <a:avLst/>
          </a:prstGeom>
          <a:blipFill>
            <a:blip r:embed="rId17"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5" name="object 185"/>
          <p:cNvSpPr/>
          <p:nvPr/>
        </p:nvSpPr>
        <p:spPr>
          <a:xfrm>
            <a:off x="11061799" y="1310515"/>
            <a:ext cx="82036" cy="82036"/>
          </a:xfrm>
          <a:prstGeom prst="rect">
            <a:avLst/>
          </a:prstGeom>
          <a:blipFill>
            <a:blip r:embed="rId18"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6" name="object 186"/>
          <p:cNvSpPr/>
          <p:nvPr/>
        </p:nvSpPr>
        <p:spPr>
          <a:xfrm>
            <a:off x="7844412"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7" name="object 187"/>
          <p:cNvSpPr/>
          <p:nvPr/>
        </p:nvSpPr>
        <p:spPr>
          <a:xfrm>
            <a:off x="784441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8" name="object 188"/>
          <p:cNvSpPr/>
          <p:nvPr/>
        </p:nvSpPr>
        <p:spPr>
          <a:xfrm>
            <a:off x="8139232"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9" name="object 189"/>
          <p:cNvSpPr/>
          <p:nvPr/>
        </p:nvSpPr>
        <p:spPr>
          <a:xfrm>
            <a:off x="813923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0" name="object 190"/>
          <p:cNvSpPr/>
          <p:nvPr/>
        </p:nvSpPr>
        <p:spPr>
          <a:xfrm>
            <a:off x="8432954"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1" name="object 191"/>
          <p:cNvSpPr/>
          <p:nvPr/>
        </p:nvSpPr>
        <p:spPr>
          <a:xfrm>
            <a:off x="8432954"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2" name="object 192"/>
          <p:cNvSpPr/>
          <p:nvPr/>
        </p:nvSpPr>
        <p:spPr>
          <a:xfrm>
            <a:off x="8719351"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3" name="object 193"/>
          <p:cNvSpPr/>
          <p:nvPr/>
        </p:nvSpPr>
        <p:spPr>
          <a:xfrm>
            <a:off x="8719351"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4" name="object 194"/>
          <p:cNvSpPr/>
          <p:nvPr/>
        </p:nvSpPr>
        <p:spPr>
          <a:xfrm>
            <a:off x="9014173"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5" name="object 195"/>
          <p:cNvSpPr/>
          <p:nvPr/>
        </p:nvSpPr>
        <p:spPr>
          <a:xfrm>
            <a:off x="9014173"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6" name="object 196"/>
          <p:cNvSpPr/>
          <p:nvPr/>
        </p:nvSpPr>
        <p:spPr>
          <a:xfrm>
            <a:off x="9307893"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7" name="object 197"/>
          <p:cNvSpPr/>
          <p:nvPr/>
        </p:nvSpPr>
        <p:spPr>
          <a:xfrm>
            <a:off x="9307893"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8" name="object 198"/>
          <p:cNvSpPr/>
          <p:nvPr/>
        </p:nvSpPr>
        <p:spPr>
          <a:xfrm>
            <a:off x="8723582"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9" name="object 199"/>
          <p:cNvSpPr/>
          <p:nvPr/>
        </p:nvSpPr>
        <p:spPr>
          <a:xfrm>
            <a:off x="9016637"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0" name="object 200"/>
          <p:cNvSpPr/>
          <p:nvPr/>
        </p:nvSpPr>
        <p:spPr>
          <a:xfrm>
            <a:off x="9309691"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1" name="object 201"/>
          <p:cNvSpPr/>
          <p:nvPr/>
        </p:nvSpPr>
        <p:spPr>
          <a:xfrm>
            <a:off x="9602746"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2" name="object 202"/>
          <p:cNvSpPr/>
          <p:nvPr/>
        </p:nvSpPr>
        <p:spPr>
          <a:xfrm>
            <a:off x="9895802"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3" name="object 203"/>
          <p:cNvSpPr/>
          <p:nvPr/>
        </p:nvSpPr>
        <p:spPr>
          <a:xfrm>
            <a:off x="10188857"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4" name="object 204"/>
          <p:cNvSpPr/>
          <p:nvPr/>
        </p:nvSpPr>
        <p:spPr>
          <a:xfrm>
            <a:off x="10481912"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5" name="object 205"/>
          <p:cNvSpPr/>
          <p:nvPr/>
        </p:nvSpPr>
        <p:spPr>
          <a:xfrm>
            <a:off x="10774970"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6" name="object 206"/>
          <p:cNvSpPr/>
          <p:nvPr/>
        </p:nvSpPr>
        <p:spPr>
          <a:xfrm>
            <a:off x="11068025"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7" name="object 207"/>
          <p:cNvSpPr/>
          <p:nvPr/>
        </p:nvSpPr>
        <p:spPr>
          <a:xfrm>
            <a:off x="9596120"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8" name="object 208"/>
          <p:cNvSpPr/>
          <p:nvPr/>
        </p:nvSpPr>
        <p:spPr>
          <a:xfrm>
            <a:off x="9890941"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9" name="object 209"/>
          <p:cNvSpPr/>
          <p:nvPr/>
        </p:nvSpPr>
        <p:spPr>
          <a:xfrm>
            <a:off x="10184663"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0" name="object 210"/>
          <p:cNvSpPr/>
          <p:nvPr/>
        </p:nvSpPr>
        <p:spPr>
          <a:xfrm>
            <a:off x="10471060"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1" name="object 211"/>
          <p:cNvSpPr/>
          <p:nvPr/>
        </p:nvSpPr>
        <p:spPr>
          <a:xfrm>
            <a:off x="10765879"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2" name="object 212"/>
          <p:cNvSpPr/>
          <p:nvPr/>
        </p:nvSpPr>
        <p:spPr>
          <a:xfrm>
            <a:off x="11059602"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3" name="object 213"/>
          <p:cNvSpPr/>
          <p:nvPr/>
        </p:nvSpPr>
        <p:spPr>
          <a:xfrm>
            <a:off x="9599479" y="278459"/>
            <a:ext cx="82036" cy="82036"/>
          </a:xfrm>
          <a:prstGeom prst="rect">
            <a:avLst/>
          </a:prstGeom>
          <a:blipFill>
            <a:blip r:embed="rId1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4" name="object 214"/>
          <p:cNvSpPr/>
          <p:nvPr/>
        </p:nvSpPr>
        <p:spPr>
          <a:xfrm>
            <a:off x="9891989" y="278459"/>
            <a:ext cx="82036" cy="82036"/>
          </a:xfrm>
          <a:prstGeom prst="rect">
            <a:avLst/>
          </a:prstGeom>
          <a:blipFill>
            <a:blip r:embed="rId2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5" name="object 215"/>
          <p:cNvSpPr/>
          <p:nvPr/>
        </p:nvSpPr>
        <p:spPr>
          <a:xfrm>
            <a:off x="10184499" y="278459"/>
            <a:ext cx="82036" cy="82036"/>
          </a:xfrm>
          <a:prstGeom prst="rect">
            <a:avLst/>
          </a:prstGeom>
          <a:blipFill>
            <a:blip r:embed="rId21"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6" name="object 216"/>
          <p:cNvSpPr/>
          <p:nvPr/>
        </p:nvSpPr>
        <p:spPr>
          <a:xfrm>
            <a:off x="10477012" y="278459"/>
            <a:ext cx="82036" cy="82036"/>
          </a:xfrm>
          <a:prstGeom prst="rect">
            <a:avLst/>
          </a:prstGeom>
          <a:blipFill>
            <a:blip r:embed="rId21"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7" name="object 217"/>
          <p:cNvSpPr/>
          <p:nvPr/>
        </p:nvSpPr>
        <p:spPr>
          <a:xfrm>
            <a:off x="9602746"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8" name="object 218"/>
          <p:cNvSpPr/>
          <p:nvPr/>
        </p:nvSpPr>
        <p:spPr>
          <a:xfrm>
            <a:off x="989580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9" name="object 219"/>
          <p:cNvSpPr/>
          <p:nvPr/>
        </p:nvSpPr>
        <p:spPr>
          <a:xfrm>
            <a:off x="10188857"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0" name="object 220"/>
          <p:cNvSpPr/>
          <p:nvPr/>
        </p:nvSpPr>
        <p:spPr>
          <a:xfrm>
            <a:off x="1048191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1" name="object 221"/>
          <p:cNvSpPr/>
          <p:nvPr/>
        </p:nvSpPr>
        <p:spPr>
          <a:xfrm>
            <a:off x="10765879"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2" name="object 222"/>
          <p:cNvSpPr/>
          <p:nvPr/>
        </p:nvSpPr>
        <p:spPr>
          <a:xfrm>
            <a:off x="1105960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3" name="object 223"/>
          <p:cNvSpPr/>
          <p:nvPr/>
        </p:nvSpPr>
        <p:spPr>
          <a:xfrm>
            <a:off x="7844412" y="278459"/>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4" name="object 224"/>
          <p:cNvSpPr/>
          <p:nvPr/>
        </p:nvSpPr>
        <p:spPr>
          <a:xfrm>
            <a:off x="8136921" y="278459"/>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5" name="object 225"/>
          <p:cNvSpPr/>
          <p:nvPr/>
        </p:nvSpPr>
        <p:spPr>
          <a:xfrm>
            <a:off x="8429435" y="278459"/>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6" name="object 226"/>
          <p:cNvSpPr/>
          <p:nvPr/>
        </p:nvSpPr>
        <p:spPr>
          <a:xfrm>
            <a:off x="8721944" y="278459"/>
            <a:ext cx="82036" cy="82036"/>
          </a:xfrm>
          <a:prstGeom prst="rect">
            <a:avLst/>
          </a:prstGeom>
          <a:blipFill>
            <a:blip r:embed="rId22"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7" name="object 227"/>
          <p:cNvSpPr/>
          <p:nvPr/>
        </p:nvSpPr>
        <p:spPr>
          <a:xfrm>
            <a:off x="9014456" y="278459"/>
            <a:ext cx="82036" cy="82036"/>
          </a:xfrm>
          <a:prstGeom prst="rect">
            <a:avLst/>
          </a:prstGeom>
          <a:blipFill>
            <a:blip r:embed="rId22"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8" name="object 228"/>
          <p:cNvSpPr/>
          <p:nvPr/>
        </p:nvSpPr>
        <p:spPr>
          <a:xfrm>
            <a:off x="9306967" y="278459"/>
            <a:ext cx="82036" cy="82036"/>
          </a:xfrm>
          <a:prstGeom prst="rect">
            <a:avLst/>
          </a:prstGeom>
          <a:blipFill>
            <a:blip r:embed="rId2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9" name="object 229"/>
          <p:cNvSpPr/>
          <p:nvPr/>
        </p:nvSpPr>
        <p:spPr>
          <a:xfrm>
            <a:off x="10769520" y="278460"/>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0" name="object 230"/>
          <p:cNvSpPr/>
          <p:nvPr/>
        </p:nvSpPr>
        <p:spPr>
          <a:xfrm>
            <a:off x="11062030" y="278460"/>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1" name="object 231"/>
          <p:cNvSpPr/>
          <p:nvPr/>
        </p:nvSpPr>
        <p:spPr>
          <a:xfrm>
            <a:off x="9599479"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2" name="object 232"/>
          <p:cNvSpPr/>
          <p:nvPr/>
        </p:nvSpPr>
        <p:spPr>
          <a:xfrm>
            <a:off x="9891989"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3" name="object 233"/>
          <p:cNvSpPr/>
          <p:nvPr/>
        </p:nvSpPr>
        <p:spPr>
          <a:xfrm>
            <a:off x="10184498"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4" name="object 234"/>
          <p:cNvSpPr/>
          <p:nvPr/>
        </p:nvSpPr>
        <p:spPr>
          <a:xfrm>
            <a:off x="10477012"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5" name="object 235"/>
          <p:cNvSpPr/>
          <p:nvPr/>
        </p:nvSpPr>
        <p:spPr>
          <a:xfrm>
            <a:off x="7844412" y="31616"/>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6" name="object 236"/>
          <p:cNvSpPr/>
          <p:nvPr/>
        </p:nvSpPr>
        <p:spPr>
          <a:xfrm>
            <a:off x="8136921" y="31616"/>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7" name="object 237"/>
          <p:cNvSpPr/>
          <p:nvPr/>
        </p:nvSpPr>
        <p:spPr>
          <a:xfrm>
            <a:off x="8429435" y="31616"/>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8" name="object 238"/>
          <p:cNvSpPr/>
          <p:nvPr/>
        </p:nvSpPr>
        <p:spPr>
          <a:xfrm>
            <a:off x="8721944" y="31616"/>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9" name="object 239"/>
          <p:cNvSpPr/>
          <p:nvPr/>
        </p:nvSpPr>
        <p:spPr>
          <a:xfrm>
            <a:off x="9014456" y="31616"/>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0" name="object 240"/>
          <p:cNvSpPr/>
          <p:nvPr/>
        </p:nvSpPr>
        <p:spPr>
          <a:xfrm>
            <a:off x="9306967" y="31616"/>
            <a:ext cx="82036" cy="82036"/>
          </a:xfrm>
          <a:prstGeom prst="rect">
            <a:avLst/>
          </a:prstGeom>
          <a:blipFill>
            <a:blip r:embed="rId14"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1" name="object 241"/>
          <p:cNvSpPr/>
          <p:nvPr/>
        </p:nvSpPr>
        <p:spPr>
          <a:xfrm>
            <a:off x="10769520"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2" name="object 242"/>
          <p:cNvSpPr/>
          <p:nvPr/>
        </p:nvSpPr>
        <p:spPr>
          <a:xfrm>
            <a:off x="11062030"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3" name="object 243"/>
          <p:cNvSpPr/>
          <p:nvPr/>
        </p:nvSpPr>
        <p:spPr>
          <a:xfrm>
            <a:off x="20025073" y="3729703"/>
            <a:ext cx="2765224" cy="682129"/>
          </a:xfrm>
          <a:custGeom>
            <a:avLst/>
            <a:gdLst/>
            <a:ahLst/>
            <a:cxnLst/>
            <a:rect l="l" t="t" r="r" b="b"/>
            <a:pathLst>
              <a:path w="5405755" h="1333500">
                <a:moveTo>
                  <a:pt x="0" y="1333113"/>
                </a:moveTo>
                <a:lnTo>
                  <a:pt x="5405482" y="1333113"/>
                </a:lnTo>
                <a:lnTo>
                  <a:pt x="5405482" y="0"/>
                </a:lnTo>
                <a:lnTo>
                  <a:pt x="0" y="0"/>
                </a:lnTo>
                <a:lnTo>
                  <a:pt x="0" y="1333113"/>
                </a:lnTo>
                <a:close/>
              </a:path>
            </a:pathLst>
          </a:custGeom>
          <a:solidFill>
            <a:srgbClr val="EBEBEB"/>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pic>
        <p:nvPicPr>
          <p:cNvPr id="252" name="Picture 251">
            <a:extLst>
              <a:ext uri="{FF2B5EF4-FFF2-40B4-BE49-F238E27FC236}">
                <a16:creationId xmlns:a16="http://schemas.microsoft.com/office/drawing/2014/main" id="{7F6824F0-C6D1-438F-9AA8-EDD070CCEE01}"/>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831962" y="6126578"/>
            <a:ext cx="1299698" cy="478085"/>
          </a:xfrm>
          <a:prstGeom prst="rect">
            <a:avLst/>
          </a:prstGeom>
        </p:spPr>
      </p:pic>
      <p:sp>
        <p:nvSpPr>
          <p:cNvPr id="22" name="TextBox 21">
            <a:extLst>
              <a:ext uri="{FF2B5EF4-FFF2-40B4-BE49-F238E27FC236}">
                <a16:creationId xmlns:a16="http://schemas.microsoft.com/office/drawing/2014/main" id="{1161E16F-BC04-4905-A594-2B936B11A0C2}"/>
              </a:ext>
            </a:extLst>
          </p:cNvPr>
          <p:cNvSpPr txBox="1"/>
          <p:nvPr/>
        </p:nvSpPr>
        <p:spPr>
          <a:xfrm>
            <a:off x="767616" y="1834484"/>
            <a:ext cx="211522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Short intro videos</a:t>
            </a:r>
          </a:p>
        </p:txBody>
      </p:sp>
      <p:sp>
        <p:nvSpPr>
          <p:cNvPr id="260" name="TextBox 259">
            <a:extLst>
              <a:ext uri="{FF2B5EF4-FFF2-40B4-BE49-F238E27FC236}">
                <a16:creationId xmlns:a16="http://schemas.microsoft.com/office/drawing/2014/main" id="{4BD72C80-89F7-42FE-8852-4EE040ED55EB}"/>
              </a:ext>
            </a:extLst>
          </p:cNvPr>
          <p:cNvSpPr txBox="1"/>
          <p:nvPr/>
        </p:nvSpPr>
        <p:spPr>
          <a:xfrm>
            <a:off x="577442" y="1555297"/>
            <a:ext cx="25309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rPr>
              <a:t>START HERE</a:t>
            </a:r>
          </a:p>
        </p:txBody>
      </p:sp>
      <p:sp>
        <p:nvSpPr>
          <p:cNvPr id="134" name="TextBox 133">
            <a:extLst>
              <a:ext uri="{FF2B5EF4-FFF2-40B4-BE49-F238E27FC236}">
                <a16:creationId xmlns:a16="http://schemas.microsoft.com/office/drawing/2014/main" id="{999E18C5-6249-4D36-AB79-A2ECA398FB68}"/>
              </a:ext>
            </a:extLst>
          </p:cNvPr>
          <p:cNvSpPr txBox="1"/>
          <p:nvPr/>
        </p:nvSpPr>
        <p:spPr>
          <a:xfrm>
            <a:off x="248324" y="2632106"/>
            <a:ext cx="253090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rPr>
              <a:t>MICROSOFT LEARN</a:t>
            </a:r>
          </a:p>
        </p:txBody>
      </p:sp>
      <p:sp>
        <p:nvSpPr>
          <p:cNvPr id="135" name="TextBox 134">
            <a:extLst>
              <a:ext uri="{FF2B5EF4-FFF2-40B4-BE49-F238E27FC236}">
                <a16:creationId xmlns:a16="http://schemas.microsoft.com/office/drawing/2014/main" id="{282B2385-947F-41E9-BAAA-C9A93978AD8A}"/>
              </a:ext>
            </a:extLst>
          </p:cNvPr>
          <p:cNvSpPr txBox="1"/>
          <p:nvPr/>
        </p:nvSpPr>
        <p:spPr>
          <a:xfrm>
            <a:off x="362631" y="2887781"/>
            <a:ext cx="211522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Try an interactive tutorial </a:t>
            </a:r>
          </a:p>
        </p:txBody>
      </p:sp>
      <p:sp>
        <p:nvSpPr>
          <p:cNvPr id="136" name="TextBox 135">
            <a:extLst>
              <a:ext uri="{FF2B5EF4-FFF2-40B4-BE49-F238E27FC236}">
                <a16:creationId xmlns:a16="http://schemas.microsoft.com/office/drawing/2014/main" id="{44D7E493-B32D-4455-949B-E74CDDAE61BD}"/>
              </a:ext>
            </a:extLst>
          </p:cNvPr>
          <p:cNvSpPr txBox="1"/>
          <p:nvPr/>
        </p:nvSpPr>
        <p:spPr>
          <a:xfrm>
            <a:off x="2138498" y="2637184"/>
            <a:ext cx="3413395"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Follow a learning path:</a:t>
            </a:r>
            <a:b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7" name="TextBox 136">
            <a:extLst>
              <a:ext uri="{FF2B5EF4-FFF2-40B4-BE49-F238E27FC236}">
                <a16:creationId xmlns:a16="http://schemas.microsoft.com/office/drawing/2014/main" id="{281DD086-28C2-4BA4-9072-1880B454A447}"/>
              </a:ext>
            </a:extLst>
          </p:cNvPr>
          <p:cNvSpPr txBox="1"/>
          <p:nvPr/>
        </p:nvSpPr>
        <p:spPr>
          <a:xfrm>
            <a:off x="3967581" y="2656908"/>
            <a:ext cx="341339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Or browse ala carte:</a:t>
            </a:r>
          </a:p>
        </p:txBody>
      </p:sp>
      <p:sp>
        <p:nvSpPr>
          <p:cNvPr id="142" name="TextBox 141">
            <a:extLst>
              <a:ext uri="{FF2B5EF4-FFF2-40B4-BE49-F238E27FC236}">
                <a16:creationId xmlns:a16="http://schemas.microsoft.com/office/drawing/2014/main" id="{F1FD7EE2-E48A-4CFA-9716-05340D49F715}"/>
              </a:ext>
            </a:extLst>
          </p:cNvPr>
          <p:cNvSpPr txBox="1"/>
          <p:nvPr/>
        </p:nvSpPr>
        <p:spPr>
          <a:xfrm>
            <a:off x="946416" y="5785781"/>
            <a:ext cx="253090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rPr>
              <a:t>DEEP DIVE</a:t>
            </a:r>
          </a:p>
        </p:txBody>
      </p:sp>
      <p:sp>
        <p:nvSpPr>
          <p:cNvPr id="143" name="TextBox 142">
            <a:extLst>
              <a:ext uri="{FF2B5EF4-FFF2-40B4-BE49-F238E27FC236}">
                <a16:creationId xmlns:a16="http://schemas.microsoft.com/office/drawing/2014/main" id="{0D4D807D-3D87-4C4C-8A5D-7BF23240E850}"/>
              </a:ext>
            </a:extLst>
          </p:cNvPr>
          <p:cNvSpPr txBox="1"/>
          <p:nvPr/>
        </p:nvSpPr>
        <p:spPr>
          <a:xfrm>
            <a:off x="289030" y="6055278"/>
            <a:ext cx="1751416" cy="64633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Explore Azure DevOps Labs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Attend a DevOps OpenHack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4" name="Freeform 9">
            <a:extLst>
              <a:ext uri="{FF2B5EF4-FFF2-40B4-BE49-F238E27FC236}">
                <a16:creationId xmlns:a16="http://schemas.microsoft.com/office/drawing/2014/main" id="{4BC3B651-E445-4EA9-A6ED-A0362331CD4F}"/>
              </a:ext>
            </a:extLst>
          </p:cNvPr>
          <p:cNvSpPr>
            <a:spLocks noEditPoints="1"/>
          </p:cNvSpPr>
          <p:nvPr/>
        </p:nvSpPr>
        <p:spPr bwMode="black">
          <a:xfrm>
            <a:off x="122833" y="1590553"/>
            <a:ext cx="454609" cy="41389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7" name="Picture 6" descr="A close up of a person&#10;&#10;Description automatically generated">
            <a:hlinkClick r:id="rId3"/>
            <a:extLst>
              <a:ext uri="{FF2B5EF4-FFF2-40B4-BE49-F238E27FC236}">
                <a16:creationId xmlns:a16="http://schemas.microsoft.com/office/drawing/2014/main" id="{5C685A6F-3047-45EC-90E5-36BE299A785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381063" y="1598404"/>
            <a:ext cx="1221159" cy="683267"/>
          </a:xfrm>
          <a:prstGeom prst="rect">
            <a:avLst/>
          </a:prstGeom>
        </p:spPr>
      </p:pic>
      <p:pic>
        <p:nvPicPr>
          <p:cNvPr id="11" name="Picture 10" descr="A close up of a womans face&#10;&#10;Description automatically generated">
            <a:extLst>
              <a:ext uri="{FF2B5EF4-FFF2-40B4-BE49-F238E27FC236}">
                <a16:creationId xmlns:a16="http://schemas.microsoft.com/office/drawing/2014/main" id="{A60C0752-4157-4960-B982-7FF47E26EB3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47342" y="1607556"/>
            <a:ext cx="1238523" cy="692983"/>
          </a:xfrm>
          <a:prstGeom prst="rect">
            <a:avLst/>
          </a:prstGeom>
        </p:spPr>
      </p:pic>
      <p:pic>
        <p:nvPicPr>
          <p:cNvPr id="12" name="Graphic 11">
            <a:extLst>
              <a:ext uri="{FF2B5EF4-FFF2-40B4-BE49-F238E27FC236}">
                <a16:creationId xmlns:a16="http://schemas.microsoft.com/office/drawing/2014/main" id="{E32B78F3-1571-407F-AF38-633C451CA6F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599018" y="3052807"/>
            <a:ext cx="528918" cy="624124"/>
          </a:xfrm>
          <a:prstGeom prst="rect">
            <a:avLst/>
          </a:prstGeom>
        </p:spPr>
      </p:pic>
      <p:sp>
        <p:nvSpPr>
          <p:cNvPr id="125" name="object 40">
            <a:extLst>
              <a:ext uri="{FF2B5EF4-FFF2-40B4-BE49-F238E27FC236}">
                <a16:creationId xmlns:a16="http://schemas.microsoft.com/office/drawing/2014/main" id="{4EBF2A9B-9076-484E-A0DC-038F429AD159}"/>
              </a:ext>
            </a:extLst>
          </p:cNvPr>
          <p:cNvSpPr txBox="1"/>
          <p:nvPr/>
        </p:nvSpPr>
        <p:spPr>
          <a:xfrm>
            <a:off x="2410079" y="3753420"/>
            <a:ext cx="1921437" cy="481747"/>
          </a:xfrm>
          <a:prstGeom prst="rect">
            <a:avLst/>
          </a:prstGeom>
        </p:spPr>
        <p:txBody>
          <a:bodyPr vert="horz" wrap="square" lIns="0" tIns="6172" rIns="0" bIns="0" rtlCol="0">
            <a:spAutoFit/>
          </a:bodyPr>
          <a:lstStyle/>
          <a:p>
            <a:pPr marL="6495" marR="257894" lvl="0" indent="0" algn="l" defTabSz="467717" rtl="0" eaLnBrk="1" fontAlgn="auto" latinLnBrk="0" hangingPunct="1">
              <a:lnSpc>
                <a:spcPct val="102299"/>
              </a:lnSpc>
              <a:spcBef>
                <a:spcPts val="49"/>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a:ea typeface="+mn-ea"/>
                <a:cs typeface="Segoe UI"/>
                <a:hlinkClick r:id="rId29"/>
              </a:rPr>
              <a:t>Evolve your DevOps Practice</a:t>
            </a:r>
            <a:endParaRPr kumimoji="0" lang="en-US" sz="1000" b="1" i="0" u="none" strike="noStrike" kern="1200" cap="none" spc="0" normalizeH="0" baseline="0" noProof="0" dirty="0">
              <a:ln>
                <a:noFill/>
              </a:ln>
              <a:solidFill>
                <a:prstClr val="black"/>
              </a:solidFill>
              <a:effectLst/>
              <a:uLnTx/>
              <a:uFillTx/>
              <a:latin typeface="Segoe UI"/>
              <a:ea typeface="+mn-ea"/>
              <a:cs typeface="Segoe UI"/>
            </a:endParaRPr>
          </a:p>
          <a:p>
            <a:pPr marL="6495" marR="0" lvl="0" indent="0" algn="l" defTabSz="467717" rtl="0" eaLnBrk="1" fontAlgn="auto" latinLnBrk="0" hangingPunct="1">
              <a:lnSpc>
                <a:spcPct val="100000"/>
              </a:lnSpc>
              <a:spcBef>
                <a:spcPts val="343"/>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1hr 17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13" name="Graphic 12">
            <a:extLst>
              <a:ext uri="{FF2B5EF4-FFF2-40B4-BE49-F238E27FC236}">
                <a16:creationId xmlns:a16="http://schemas.microsoft.com/office/drawing/2014/main" id="{76998EA3-6834-4560-A695-F41F7E5C17A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524984" y="4331931"/>
            <a:ext cx="583365" cy="688371"/>
          </a:xfrm>
          <a:prstGeom prst="rect">
            <a:avLst/>
          </a:prstGeom>
        </p:spPr>
      </p:pic>
      <p:sp>
        <p:nvSpPr>
          <p:cNvPr id="127" name="object 40">
            <a:extLst>
              <a:ext uri="{FF2B5EF4-FFF2-40B4-BE49-F238E27FC236}">
                <a16:creationId xmlns:a16="http://schemas.microsoft.com/office/drawing/2014/main" id="{72DA651D-CA53-4AD8-80CB-7AEEE35B6C95}"/>
              </a:ext>
            </a:extLst>
          </p:cNvPr>
          <p:cNvSpPr txBox="1"/>
          <p:nvPr/>
        </p:nvSpPr>
        <p:spPr>
          <a:xfrm>
            <a:off x="2329091" y="5061829"/>
            <a:ext cx="1921437" cy="481747"/>
          </a:xfrm>
          <a:prstGeom prst="rect">
            <a:avLst/>
          </a:prstGeom>
        </p:spPr>
        <p:txBody>
          <a:bodyPr vert="horz" wrap="square" lIns="0" tIns="6172" rIns="0" bIns="0" rtlCol="0">
            <a:spAutoFit/>
          </a:bodyPr>
          <a:lstStyle/>
          <a:p>
            <a:pPr marL="6495" marR="257894" lvl="0" indent="0" algn="l" defTabSz="467717" rtl="0" eaLnBrk="1" fontAlgn="auto" latinLnBrk="0" hangingPunct="1">
              <a:lnSpc>
                <a:spcPct val="102299"/>
              </a:lnSpc>
              <a:spcBef>
                <a:spcPts val="49"/>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a:ea typeface="+mn-ea"/>
                <a:cs typeface="Segoe UI"/>
                <a:hlinkClick r:id="rId32"/>
              </a:rPr>
              <a:t>Build Applications with Azure DevOps</a:t>
            </a:r>
            <a:endParaRPr kumimoji="0" lang="en-US" sz="1000" b="1" i="0" u="none" strike="noStrike" kern="1200" cap="none" spc="0" normalizeH="0" baseline="0" noProof="0" dirty="0">
              <a:ln>
                <a:noFill/>
              </a:ln>
              <a:solidFill>
                <a:prstClr val="black"/>
              </a:solidFill>
              <a:effectLst/>
              <a:uLnTx/>
              <a:uFillTx/>
              <a:latin typeface="Segoe UI"/>
              <a:ea typeface="+mn-ea"/>
              <a:cs typeface="Segoe UI"/>
            </a:endParaRPr>
          </a:p>
          <a:p>
            <a:pPr marL="6495" marR="0" lvl="0" indent="0" algn="l" defTabSz="467717" rtl="0" eaLnBrk="1" fontAlgn="auto" latinLnBrk="0" hangingPunct="1">
              <a:lnSpc>
                <a:spcPct val="100000"/>
              </a:lnSpc>
              <a:spcBef>
                <a:spcPts val="343"/>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6 hr 10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14" name="Graphic 13">
            <a:extLst>
              <a:ext uri="{FF2B5EF4-FFF2-40B4-BE49-F238E27FC236}">
                <a16:creationId xmlns:a16="http://schemas.microsoft.com/office/drawing/2014/main" id="{D9DA6E61-333D-4CC8-9EA2-63489BABF8A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178306" y="2991070"/>
            <a:ext cx="700791" cy="700791"/>
          </a:xfrm>
          <a:prstGeom prst="rect">
            <a:avLst/>
          </a:prstGeom>
        </p:spPr>
      </p:pic>
      <p:pic>
        <p:nvPicPr>
          <p:cNvPr id="17" name="Graphic 16">
            <a:extLst>
              <a:ext uri="{FF2B5EF4-FFF2-40B4-BE49-F238E27FC236}">
                <a16:creationId xmlns:a16="http://schemas.microsoft.com/office/drawing/2014/main" id="{AE45ED2F-D58B-4630-AD11-4EC6FCB3930D}"/>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497690" y="2991070"/>
            <a:ext cx="686641" cy="686641"/>
          </a:xfrm>
          <a:prstGeom prst="rect">
            <a:avLst/>
          </a:prstGeom>
        </p:spPr>
      </p:pic>
      <p:pic>
        <p:nvPicPr>
          <p:cNvPr id="19" name="Graphic 18">
            <a:extLst>
              <a:ext uri="{FF2B5EF4-FFF2-40B4-BE49-F238E27FC236}">
                <a16:creationId xmlns:a16="http://schemas.microsoft.com/office/drawing/2014/main" id="{662F0410-2EB2-4AAB-9CD8-79CB8B390963}"/>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7721653" y="2991070"/>
            <a:ext cx="709518" cy="709518"/>
          </a:xfrm>
          <a:prstGeom prst="rect">
            <a:avLst/>
          </a:prstGeom>
        </p:spPr>
      </p:pic>
      <p:pic>
        <p:nvPicPr>
          <p:cNvPr id="21" name="Graphic 20">
            <a:extLst>
              <a:ext uri="{FF2B5EF4-FFF2-40B4-BE49-F238E27FC236}">
                <a16:creationId xmlns:a16="http://schemas.microsoft.com/office/drawing/2014/main" id="{838A0606-93AB-4364-9F49-FEBA0CE0BC0E}"/>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945616" y="2991070"/>
            <a:ext cx="709518" cy="709518"/>
          </a:xfrm>
          <a:prstGeom prst="rect">
            <a:avLst/>
          </a:prstGeom>
        </p:spPr>
      </p:pic>
      <p:sp>
        <p:nvSpPr>
          <p:cNvPr id="133" name="object 41">
            <a:extLst>
              <a:ext uri="{FF2B5EF4-FFF2-40B4-BE49-F238E27FC236}">
                <a16:creationId xmlns:a16="http://schemas.microsoft.com/office/drawing/2014/main" id="{EBB89287-9338-43D3-9E0B-FFD5E4784304}"/>
              </a:ext>
            </a:extLst>
          </p:cNvPr>
          <p:cNvSpPr txBox="1"/>
          <p:nvPr/>
        </p:nvSpPr>
        <p:spPr>
          <a:xfrm>
            <a:off x="5534527" y="3769446"/>
            <a:ext cx="1733518" cy="437632"/>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41"/>
              </a:rPr>
              <a:t>Asses your existing software development process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17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24" name="Graphic 23">
            <a:extLst>
              <a:ext uri="{FF2B5EF4-FFF2-40B4-BE49-F238E27FC236}">
                <a16:creationId xmlns:a16="http://schemas.microsoft.com/office/drawing/2014/main" id="{A7427035-C68D-428A-89FF-B9BEC0B6B3FA}"/>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190378" y="4486596"/>
            <a:ext cx="688719" cy="688719"/>
          </a:xfrm>
          <a:prstGeom prst="rect">
            <a:avLst/>
          </a:prstGeom>
        </p:spPr>
      </p:pic>
      <p:sp>
        <p:nvSpPr>
          <p:cNvPr id="139" name="object 41">
            <a:extLst>
              <a:ext uri="{FF2B5EF4-FFF2-40B4-BE49-F238E27FC236}">
                <a16:creationId xmlns:a16="http://schemas.microsoft.com/office/drawing/2014/main" id="{A91285A3-146C-4130-AAB8-E23CF74D28D8}"/>
              </a:ext>
            </a:extLst>
          </p:cNvPr>
          <p:cNvSpPr txBox="1"/>
          <p:nvPr/>
        </p:nvSpPr>
        <p:spPr>
          <a:xfrm>
            <a:off x="5028954" y="4547000"/>
            <a:ext cx="1668435" cy="751565"/>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44"/>
              </a:rPr>
              <a:t>Implement a code workflow in your build pipeline using Git and GitHub</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 hr 13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25" name="Graphic 24">
            <a:extLst>
              <a:ext uri="{FF2B5EF4-FFF2-40B4-BE49-F238E27FC236}">
                <a16:creationId xmlns:a16="http://schemas.microsoft.com/office/drawing/2014/main" id="{DCC1FD95-FAD3-4857-A738-F6EC86D8CAF9}"/>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730041" y="4482197"/>
            <a:ext cx="688718" cy="688718"/>
          </a:xfrm>
          <a:prstGeom prst="rect">
            <a:avLst/>
          </a:prstGeom>
        </p:spPr>
      </p:pic>
      <p:sp>
        <p:nvSpPr>
          <p:cNvPr id="140" name="object 41">
            <a:extLst>
              <a:ext uri="{FF2B5EF4-FFF2-40B4-BE49-F238E27FC236}">
                <a16:creationId xmlns:a16="http://schemas.microsoft.com/office/drawing/2014/main" id="{ACEB215E-C6FC-4F0F-B7EA-A00542BDC846}"/>
              </a:ext>
            </a:extLst>
          </p:cNvPr>
          <p:cNvSpPr txBox="1"/>
          <p:nvPr/>
        </p:nvSpPr>
        <p:spPr>
          <a:xfrm>
            <a:off x="7611952" y="4506146"/>
            <a:ext cx="1668435" cy="751565"/>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47"/>
              </a:rPr>
              <a:t>Scan open source components for vulnerabilities and license ratings in Azure Pipelines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27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26" name="Picture 25">
            <a:extLst>
              <a:ext uri="{FF2B5EF4-FFF2-40B4-BE49-F238E27FC236}">
                <a16:creationId xmlns:a16="http://schemas.microsoft.com/office/drawing/2014/main" id="{274096FC-8E01-44BC-8B78-C508E5722086}"/>
              </a:ext>
            </a:extLst>
          </p:cNvPr>
          <p:cNvPicPr>
            <a:picLocks noChangeAspect="1"/>
          </p:cNvPicPr>
          <p:nvPr/>
        </p:nvPicPr>
        <p:blipFill>
          <a:blip r:embed="rId48"/>
          <a:stretch>
            <a:fillRect/>
          </a:stretch>
        </p:blipFill>
        <p:spPr>
          <a:xfrm>
            <a:off x="2247342" y="5949570"/>
            <a:ext cx="1769081" cy="542893"/>
          </a:xfrm>
          <a:prstGeom prst="rect">
            <a:avLst/>
          </a:prstGeom>
        </p:spPr>
      </p:pic>
      <p:pic>
        <p:nvPicPr>
          <p:cNvPr id="28" name="Picture 27">
            <a:extLst>
              <a:ext uri="{FF2B5EF4-FFF2-40B4-BE49-F238E27FC236}">
                <a16:creationId xmlns:a16="http://schemas.microsoft.com/office/drawing/2014/main" id="{8789DF92-8BDE-48B1-A373-9C423075B88F}"/>
              </a:ext>
            </a:extLst>
          </p:cNvPr>
          <p:cNvPicPr>
            <a:picLocks noChangeAspect="1"/>
          </p:cNvPicPr>
          <p:nvPr/>
        </p:nvPicPr>
        <p:blipFill>
          <a:blip r:embed="rId49"/>
          <a:stretch>
            <a:fillRect/>
          </a:stretch>
        </p:blipFill>
        <p:spPr>
          <a:xfrm>
            <a:off x="5492803" y="6036121"/>
            <a:ext cx="2228850" cy="419100"/>
          </a:xfrm>
          <a:prstGeom prst="rect">
            <a:avLst/>
          </a:prstGeom>
        </p:spPr>
      </p:pic>
      <p:sp>
        <p:nvSpPr>
          <p:cNvPr id="32" name="TextBox 31">
            <a:extLst>
              <a:ext uri="{FF2B5EF4-FFF2-40B4-BE49-F238E27FC236}">
                <a16:creationId xmlns:a16="http://schemas.microsoft.com/office/drawing/2014/main" id="{BA3DAE67-3FC9-4B4F-B892-E8C8F445C43E}"/>
              </a:ext>
            </a:extLst>
          </p:cNvPr>
          <p:cNvSpPr txBox="1"/>
          <p:nvPr/>
        </p:nvSpPr>
        <p:spPr>
          <a:xfrm>
            <a:off x="7783168" y="6062414"/>
            <a:ext cx="295907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hlinkClick r:id="rId50">
                  <a:extLst>
                    <a:ext uri="{A12FA001-AC4F-418D-AE19-62706E023703}">
                      <ahyp:hlinkClr xmlns:ahyp="http://schemas.microsoft.com/office/drawing/2018/hyperlinkcolor" val="tx"/>
                    </a:ext>
                  </a:extLst>
                </a:hlinkClick>
              </a:rPr>
              <a:t>https://www.azuredevopslabs.com/</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667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9600" spc="300" dirty="0">
                <a:solidFill>
                  <a:srgbClr val="353535">
                    <a:lumMod val="65000"/>
                    <a:lumOff val="35000"/>
                  </a:srgbClr>
                </a:solidFill>
                <a:latin typeface="Segoe UI"/>
              </a:rPr>
              <a:t>WHAT IS DEVOPS?</a:t>
            </a:r>
          </a:p>
        </p:txBody>
      </p:sp>
      <p:sp>
        <p:nvSpPr>
          <p:cNvPr id="2" name="TextBox 1">
            <a:extLst>
              <a:ext uri="{FF2B5EF4-FFF2-40B4-BE49-F238E27FC236}">
                <a16:creationId xmlns:a16="http://schemas.microsoft.com/office/drawing/2014/main" id="{AD77318B-CC0D-4014-97C7-B8624DDC3470}"/>
              </a:ext>
            </a:extLst>
          </p:cNvPr>
          <p:cNvSpPr txBox="1"/>
          <p:nvPr/>
        </p:nvSpPr>
        <p:spPr>
          <a:xfrm>
            <a:off x="477429" y="5737253"/>
            <a:ext cx="112479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(i.e. the process, dev tools and cloud vendor/deployment target agnostic)</a:t>
            </a:r>
          </a:p>
        </p:txBody>
      </p:sp>
    </p:spTree>
    <p:extLst>
      <p:ext uri="{BB962C8B-B14F-4D97-AF65-F5344CB8AC3E}">
        <p14:creationId xmlns:p14="http://schemas.microsoft.com/office/powerpoint/2010/main" val="1751245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1B19534-D35B-4DCA-9C91-9811605FD706}"/>
              </a:ext>
            </a:extLst>
          </p:cNvPr>
          <p:cNvGrpSpPr/>
          <p:nvPr/>
        </p:nvGrpSpPr>
        <p:grpSpPr>
          <a:xfrm>
            <a:off x="-1" y="1268697"/>
            <a:ext cx="12192001" cy="5656894"/>
            <a:chOff x="-1" y="1281676"/>
            <a:chExt cx="12436476" cy="5770327"/>
          </a:xfrm>
        </p:grpSpPr>
        <p:sp>
          <p:nvSpPr>
            <p:cNvPr id="22" name="Rectangle 21">
              <a:extLst>
                <a:ext uri="{FF2B5EF4-FFF2-40B4-BE49-F238E27FC236}">
                  <a16:creationId xmlns:a16="http://schemas.microsoft.com/office/drawing/2014/main" id="{7B3E563D-8C06-4F5A-BA7B-041CA72227B0}"/>
                </a:ext>
              </a:extLst>
            </p:cNvPr>
            <p:cNvSpPr/>
            <p:nvPr/>
          </p:nvSpPr>
          <p:spPr bwMode="auto">
            <a:xfrm>
              <a:off x="0" y="6365015"/>
              <a:ext cx="12436475" cy="629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236819" y="1281676"/>
              <a:ext cx="10173023" cy="5761846"/>
            </a:xfrm>
            <a:prstGeom prst="rect">
              <a:avLst/>
            </a:prstGeom>
            <a:solidFill>
              <a:schemeClr val="bg1"/>
            </a:solidFill>
          </p:spPr>
        </p:pic>
        <p:sp>
          <p:nvSpPr>
            <p:cNvPr id="20" name="Rectangle 19">
              <a:extLst>
                <a:ext uri="{FF2B5EF4-FFF2-40B4-BE49-F238E27FC236}">
                  <a16:creationId xmlns:a16="http://schemas.microsoft.com/office/drawing/2014/main" id="{55454FC7-F5EC-40E8-826D-5C023ED5A23F}"/>
                </a:ext>
              </a:extLst>
            </p:cNvPr>
            <p:cNvSpPr/>
            <p:nvPr/>
          </p:nvSpPr>
          <p:spPr bwMode="auto">
            <a:xfrm>
              <a:off x="-1" y="6335989"/>
              <a:ext cx="2842261" cy="716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26293A82-46A2-4DD2-93CB-0723AF4D10BB}"/>
                </a:ext>
              </a:extLst>
            </p:cNvPr>
            <p:cNvSpPr/>
            <p:nvPr/>
          </p:nvSpPr>
          <p:spPr bwMode="auto">
            <a:xfrm>
              <a:off x="10007601" y="6335989"/>
              <a:ext cx="2428874" cy="716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1356EF15-3519-4896-B87B-DACE9E9C3F4C}"/>
                </a:ext>
              </a:extLst>
            </p:cNvPr>
            <p:cNvSpPr/>
            <p:nvPr/>
          </p:nvSpPr>
          <p:spPr bwMode="auto">
            <a:xfrm>
              <a:off x="3173730" y="6335989"/>
              <a:ext cx="1383661" cy="269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Title 13">
            <a:extLst>
              <a:ext uri="{FF2B5EF4-FFF2-40B4-BE49-F238E27FC236}">
                <a16:creationId xmlns:a16="http://schemas.microsoft.com/office/drawing/2014/main" id="{44E4BA1D-B2D2-4317-9361-3405FB126AB4}"/>
              </a:ext>
            </a:extLst>
          </p:cNvPr>
          <p:cNvSpPr>
            <a:spLocks noGrp="1"/>
          </p:cNvSpPr>
          <p:nvPr>
            <p:ph type="title"/>
          </p:nvPr>
        </p:nvSpPr>
        <p:spPr/>
        <p:txBody>
          <a:bodyPr/>
          <a:lstStyle/>
          <a:p>
            <a:r>
              <a:rPr lang="en-US"/>
              <a:t>What is DevOps?</a:t>
            </a:r>
            <a:endParaRPr lang="en-US" dirty="0"/>
          </a:p>
        </p:txBody>
      </p:sp>
      <p:grpSp>
        <p:nvGrpSpPr>
          <p:cNvPr id="46" name="Group 45">
            <a:extLst>
              <a:ext uri="{FF2B5EF4-FFF2-40B4-BE49-F238E27FC236}">
                <a16:creationId xmlns:a16="http://schemas.microsoft.com/office/drawing/2014/main" id="{AD5C02A4-7858-45FF-86BB-42254C87582F}"/>
              </a:ext>
            </a:extLst>
          </p:cNvPr>
          <p:cNvGrpSpPr/>
          <p:nvPr/>
        </p:nvGrpSpPr>
        <p:grpSpPr>
          <a:xfrm>
            <a:off x="1489536" y="1208935"/>
            <a:ext cx="4062699" cy="663797"/>
            <a:chOff x="1519403" y="1232680"/>
            <a:chExt cx="4144165" cy="677108"/>
          </a:xfrm>
        </p:grpSpPr>
        <p:sp>
          <p:nvSpPr>
            <p:cNvPr id="6" name="Rectangle 5"/>
            <p:cNvSpPr/>
            <p:nvPr/>
          </p:nvSpPr>
          <p:spPr bwMode="auto">
            <a:xfrm>
              <a:off x="1519403" y="1232680"/>
              <a:ext cx="3097834" cy="6771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spAutoFit/>
            </a:bodyPr>
            <a:lstStyle/>
            <a:p>
              <a:pPr>
                <a:defRPr/>
              </a:pPr>
              <a:r>
                <a:rPr lang="en-US" sz="1568" dirty="0">
                  <a:latin typeface="Segoe UI"/>
                </a:rPr>
                <a:t>“Development and o</a:t>
              </a:r>
              <a:r>
                <a:rPr lang="en-US" sz="1568" dirty="0" err="1">
                  <a:latin typeface="Segoe UI"/>
                </a:rPr>
                <a:t>perations</a:t>
              </a:r>
              <a:r>
                <a:rPr lang="en-US" sz="1568" dirty="0">
                  <a:latin typeface="Segoe UI"/>
                </a:rPr>
                <a:t> collaboration”</a:t>
              </a:r>
            </a:p>
          </p:txBody>
        </p:sp>
        <p:grpSp>
          <p:nvGrpSpPr>
            <p:cNvPr id="30" name="Group 29">
              <a:extLst>
                <a:ext uri="{FF2B5EF4-FFF2-40B4-BE49-F238E27FC236}">
                  <a16:creationId xmlns:a16="http://schemas.microsoft.com/office/drawing/2014/main" id="{9E177D2E-2DCE-4BF9-A349-435671E049DB}"/>
                </a:ext>
              </a:extLst>
            </p:cNvPr>
            <p:cNvGrpSpPr/>
            <p:nvPr/>
          </p:nvGrpSpPr>
          <p:grpSpPr>
            <a:xfrm>
              <a:off x="3007360" y="1720742"/>
              <a:ext cx="2656208" cy="189046"/>
              <a:chOff x="2439032" y="1767469"/>
              <a:chExt cx="2656208" cy="189046"/>
            </a:xfrm>
          </p:grpSpPr>
          <p:cxnSp>
            <p:nvCxnSpPr>
              <p:cNvPr id="25" name="Straight Connector 24">
                <a:extLst>
                  <a:ext uri="{FF2B5EF4-FFF2-40B4-BE49-F238E27FC236}">
                    <a16:creationId xmlns:a16="http://schemas.microsoft.com/office/drawing/2014/main" id="{73BE5864-F517-4999-A8EC-52385BF9D3C8}"/>
                  </a:ext>
                </a:extLst>
              </p:cNvPr>
              <p:cNvCxnSpPr/>
              <p:nvPr/>
            </p:nvCxnSpPr>
            <p:spPr>
              <a:xfrm>
                <a:off x="2439032" y="1767470"/>
                <a:ext cx="2118360"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76E1380-58C2-420D-A547-2D181FB09F42}"/>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8" name="Group 47">
            <a:extLst>
              <a:ext uri="{FF2B5EF4-FFF2-40B4-BE49-F238E27FC236}">
                <a16:creationId xmlns:a16="http://schemas.microsoft.com/office/drawing/2014/main" id="{9A673B67-2328-4A42-BDB5-7805731752FA}"/>
              </a:ext>
            </a:extLst>
          </p:cNvPr>
          <p:cNvGrpSpPr/>
          <p:nvPr/>
        </p:nvGrpSpPr>
        <p:grpSpPr>
          <a:xfrm>
            <a:off x="462221" y="3772468"/>
            <a:ext cx="2486023" cy="615766"/>
            <a:chOff x="471488" y="3847617"/>
            <a:chExt cx="2535873" cy="628113"/>
          </a:xfrm>
        </p:grpSpPr>
        <p:sp>
          <p:nvSpPr>
            <p:cNvPr id="31" name="Rectangle 30">
              <a:extLst>
                <a:ext uri="{FF2B5EF4-FFF2-40B4-BE49-F238E27FC236}">
                  <a16:creationId xmlns:a16="http://schemas.microsoft.com/office/drawing/2014/main" id="{14C4D567-7B71-4683-B3F3-49DA25C66513}"/>
                </a:ext>
              </a:extLst>
            </p:cNvPr>
            <p:cNvSpPr/>
            <p:nvPr/>
          </p:nvSpPr>
          <p:spPr bwMode="auto">
            <a:xfrm>
              <a:off x="471488" y="3847617"/>
              <a:ext cx="1357312"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spAutoFit/>
            </a:bodyPr>
            <a:lstStyle/>
            <a:p>
              <a:pPr>
                <a:defRPr/>
              </a:pPr>
              <a:r>
                <a:rPr lang="en-US" sz="1568" dirty="0"/>
                <a:t>“A job title”</a:t>
              </a:r>
            </a:p>
          </p:txBody>
        </p:sp>
        <p:grpSp>
          <p:nvGrpSpPr>
            <p:cNvPr id="32" name="Group 31">
              <a:extLst>
                <a:ext uri="{FF2B5EF4-FFF2-40B4-BE49-F238E27FC236}">
                  <a16:creationId xmlns:a16="http://schemas.microsoft.com/office/drawing/2014/main" id="{72C75A21-38D1-49A9-A54A-D0AA49F87EA5}"/>
                </a:ext>
              </a:extLst>
            </p:cNvPr>
            <p:cNvGrpSpPr/>
            <p:nvPr/>
          </p:nvGrpSpPr>
          <p:grpSpPr>
            <a:xfrm>
              <a:off x="1679257" y="4086218"/>
              <a:ext cx="1328104" cy="389512"/>
              <a:chOff x="2439032" y="1767469"/>
              <a:chExt cx="2656208" cy="189046"/>
            </a:xfrm>
          </p:grpSpPr>
          <p:cxnSp>
            <p:nvCxnSpPr>
              <p:cNvPr id="33" name="Straight Connector 32">
                <a:extLst>
                  <a:ext uri="{FF2B5EF4-FFF2-40B4-BE49-F238E27FC236}">
                    <a16:creationId xmlns:a16="http://schemas.microsoft.com/office/drawing/2014/main" id="{0E9DD694-5F92-48DE-8020-650DFDAFAD6A}"/>
                  </a:ext>
                </a:extLst>
              </p:cNvPr>
              <p:cNvCxnSpPr/>
              <p:nvPr/>
            </p:nvCxnSpPr>
            <p:spPr>
              <a:xfrm>
                <a:off x="2439032" y="1767470"/>
                <a:ext cx="2118360"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C85E65-A37C-481D-B695-73803705D905}"/>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7" name="Group 46">
            <a:extLst>
              <a:ext uri="{FF2B5EF4-FFF2-40B4-BE49-F238E27FC236}">
                <a16:creationId xmlns:a16="http://schemas.microsoft.com/office/drawing/2014/main" id="{2AD506D6-9C02-4FC4-8993-B21108516C2D}"/>
              </a:ext>
            </a:extLst>
          </p:cNvPr>
          <p:cNvGrpSpPr/>
          <p:nvPr/>
        </p:nvGrpSpPr>
        <p:grpSpPr>
          <a:xfrm>
            <a:off x="2291578" y="3118084"/>
            <a:ext cx="3429891" cy="615766"/>
            <a:chOff x="2337528" y="3180111"/>
            <a:chExt cx="3498667" cy="628113"/>
          </a:xfrm>
        </p:grpSpPr>
        <p:sp>
          <p:nvSpPr>
            <p:cNvPr id="37" name="Rectangle 36">
              <a:extLst>
                <a:ext uri="{FF2B5EF4-FFF2-40B4-BE49-F238E27FC236}">
                  <a16:creationId xmlns:a16="http://schemas.microsoft.com/office/drawing/2014/main" id="{9D381CD5-7938-43C7-884A-0940BEC3ED71}"/>
                </a:ext>
              </a:extLst>
            </p:cNvPr>
            <p:cNvSpPr/>
            <p:nvPr/>
          </p:nvSpPr>
          <p:spPr bwMode="auto">
            <a:xfrm>
              <a:off x="2337528" y="3180111"/>
              <a:ext cx="1529850"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spAutoFit/>
            </a:bodyPr>
            <a:lstStyle/>
            <a:p>
              <a:pPr>
                <a:defRPr/>
              </a:pPr>
              <a:r>
                <a:rPr lang="en-US" sz="1568" dirty="0"/>
                <a:t>“Automation”</a:t>
              </a:r>
            </a:p>
          </p:txBody>
        </p:sp>
        <p:grpSp>
          <p:nvGrpSpPr>
            <p:cNvPr id="38" name="Group 37">
              <a:extLst>
                <a:ext uri="{FF2B5EF4-FFF2-40B4-BE49-F238E27FC236}">
                  <a16:creationId xmlns:a16="http://schemas.microsoft.com/office/drawing/2014/main" id="{CE96B5D0-9673-43C0-992C-738885A4357E}"/>
                </a:ext>
              </a:extLst>
            </p:cNvPr>
            <p:cNvGrpSpPr/>
            <p:nvPr/>
          </p:nvGrpSpPr>
          <p:grpSpPr>
            <a:xfrm>
              <a:off x="3717834" y="3418712"/>
              <a:ext cx="2118361" cy="389512"/>
              <a:chOff x="2439032" y="1767469"/>
              <a:chExt cx="2656208" cy="189046"/>
            </a:xfrm>
          </p:grpSpPr>
          <p:cxnSp>
            <p:nvCxnSpPr>
              <p:cNvPr id="39" name="Straight Connector 38">
                <a:extLst>
                  <a:ext uri="{FF2B5EF4-FFF2-40B4-BE49-F238E27FC236}">
                    <a16:creationId xmlns:a16="http://schemas.microsoft.com/office/drawing/2014/main" id="{90D1FAAA-8505-44CA-A712-F2C6750DE9CA}"/>
                  </a:ext>
                </a:extLst>
              </p:cNvPr>
              <p:cNvCxnSpPr/>
              <p:nvPr/>
            </p:nvCxnSpPr>
            <p:spPr>
              <a:xfrm>
                <a:off x="2439032" y="1767470"/>
                <a:ext cx="2118360"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27940C-D026-4413-AD9E-EFB3F39B823C}"/>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a:extLst>
              <a:ext uri="{FF2B5EF4-FFF2-40B4-BE49-F238E27FC236}">
                <a16:creationId xmlns:a16="http://schemas.microsoft.com/office/drawing/2014/main" id="{2209595B-0D64-4106-A58F-825D963B62EA}"/>
              </a:ext>
            </a:extLst>
          </p:cNvPr>
          <p:cNvGrpSpPr/>
          <p:nvPr/>
        </p:nvGrpSpPr>
        <p:grpSpPr>
          <a:xfrm>
            <a:off x="9108830" y="3542922"/>
            <a:ext cx="2358252" cy="707704"/>
            <a:chOff x="9291480" y="3613468"/>
            <a:chExt cx="2405540" cy="721895"/>
          </a:xfrm>
        </p:grpSpPr>
        <p:sp>
          <p:nvSpPr>
            <p:cNvPr id="41" name="Rectangle 40">
              <a:extLst>
                <a:ext uri="{FF2B5EF4-FFF2-40B4-BE49-F238E27FC236}">
                  <a16:creationId xmlns:a16="http://schemas.microsoft.com/office/drawing/2014/main" id="{25C88AA1-27A7-44E1-8C7C-1192E82D6E5E}"/>
                </a:ext>
              </a:extLst>
            </p:cNvPr>
            <p:cNvSpPr/>
            <p:nvPr/>
          </p:nvSpPr>
          <p:spPr bwMode="auto">
            <a:xfrm>
              <a:off x="10007600" y="3613468"/>
              <a:ext cx="1689420" cy="6771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spAutoFit/>
            </a:bodyPr>
            <a:lstStyle/>
            <a:p>
              <a:pPr>
                <a:defRPr/>
              </a:pPr>
              <a:r>
                <a:rPr lang="en-US" sz="1568" dirty="0"/>
                <a:t>“Faster and smaller releases”</a:t>
              </a:r>
            </a:p>
          </p:txBody>
        </p:sp>
        <p:grpSp>
          <p:nvGrpSpPr>
            <p:cNvPr id="42" name="Group 41">
              <a:extLst>
                <a:ext uri="{FF2B5EF4-FFF2-40B4-BE49-F238E27FC236}">
                  <a16:creationId xmlns:a16="http://schemas.microsoft.com/office/drawing/2014/main" id="{1D43A651-DEB5-463F-BEEE-495739FBF723}"/>
                </a:ext>
              </a:extLst>
            </p:cNvPr>
            <p:cNvGrpSpPr/>
            <p:nvPr/>
          </p:nvGrpSpPr>
          <p:grpSpPr>
            <a:xfrm flipH="1">
              <a:off x="9291480" y="3862395"/>
              <a:ext cx="716120" cy="472968"/>
              <a:chOff x="3299355" y="1767469"/>
              <a:chExt cx="1795885" cy="189046"/>
            </a:xfrm>
          </p:grpSpPr>
          <p:cxnSp>
            <p:nvCxnSpPr>
              <p:cNvPr id="43" name="Straight Connector 42">
                <a:extLst>
                  <a:ext uri="{FF2B5EF4-FFF2-40B4-BE49-F238E27FC236}">
                    <a16:creationId xmlns:a16="http://schemas.microsoft.com/office/drawing/2014/main" id="{BE8AC1EC-27FA-403D-B073-748331A58E0B}"/>
                  </a:ext>
                </a:extLst>
              </p:cNvPr>
              <p:cNvCxnSpPr>
                <a:cxnSpLocks/>
              </p:cNvCxnSpPr>
              <p:nvPr/>
            </p:nvCxnSpPr>
            <p:spPr>
              <a:xfrm>
                <a:off x="3299355" y="1767470"/>
                <a:ext cx="1258035"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67E4BEE-D59F-4720-B954-5A5AA944A825}"/>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37493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2"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right)">
                                      <p:cBhvr>
                                        <p:cTn id="12" dur="750"/>
                                        <p:tgtEl>
                                          <p:spTgt spid="46"/>
                                        </p:tgtEl>
                                      </p:cBhvr>
                                    </p:animEffect>
                                  </p:childTnLst>
                                </p:cTn>
                              </p:par>
                              <p:par>
                                <p:cTn id="13" presetID="22" presetClass="entr" presetSubtype="2" fill="hold" nodeType="withEffect">
                                  <p:stCondLst>
                                    <p:cond delay="250"/>
                                  </p:stCondLst>
                                  <p:childTnLst>
                                    <p:set>
                                      <p:cBhvr>
                                        <p:cTn id="14" dur="1" fill="hold">
                                          <p:stCondLst>
                                            <p:cond delay="0"/>
                                          </p:stCondLst>
                                        </p:cTn>
                                        <p:tgtEl>
                                          <p:spTgt spid="47"/>
                                        </p:tgtEl>
                                        <p:attrNameLst>
                                          <p:attrName>style.visibility</p:attrName>
                                        </p:attrNameLst>
                                      </p:cBhvr>
                                      <p:to>
                                        <p:strVal val="visible"/>
                                      </p:to>
                                    </p:set>
                                    <p:animEffect transition="in" filter="wipe(right)">
                                      <p:cBhvr>
                                        <p:cTn id="15" dur="750"/>
                                        <p:tgtEl>
                                          <p:spTgt spid="47"/>
                                        </p:tgtEl>
                                      </p:cBhvr>
                                    </p:animEffect>
                                  </p:childTnLst>
                                </p:cTn>
                              </p:par>
                              <p:par>
                                <p:cTn id="16" presetID="22" presetClass="entr" presetSubtype="2" fill="hold" nodeType="withEffect">
                                  <p:stCondLst>
                                    <p:cond delay="500"/>
                                  </p:stCondLst>
                                  <p:childTnLst>
                                    <p:set>
                                      <p:cBhvr>
                                        <p:cTn id="17" dur="1" fill="hold">
                                          <p:stCondLst>
                                            <p:cond delay="0"/>
                                          </p:stCondLst>
                                        </p:cTn>
                                        <p:tgtEl>
                                          <p:spTgt spid="48"/>
                                        </p:tgtEl>
                                        <p:attrNameLst>
                                          <p:attrName>style.visibility</p:attrName>
                                        </p:attrNameLst>
                                      </p:cBhvr>
                                      <p:to>
                                        <p:strVal val="visible"/>
                                      </p:to>
                                    </p:set>
                                    <p:animEffect transition="in" filter="wipe(right)">
                                      <p:cBhvr>
                                        <p:cTn id="18" dur="750"/>
                                        <p:tgtEl>
                                          <p:spTgt spid="48"/>
                                        </p:tgtEl>
                                      </p:cBhvr>
                                    </p:animEffect>
                                  </p:childTnLst>
                                </p:cTn>
                              </p:par>
                              <p:par>
                                <p:cTn id="19" presetID="22" presetClass="entr" presetSubtype="8" fill="hold" nodeType="withEffect">
                                  <p:stCondLst>
                                    <p:cond delay="750"/>
                                  </p:stCondLst>
                                  <p:childTnLst>
                                    <p:set>
                                      <p:cBhvr>
                                        <p:cTn id="20" dur="1" fill="hold">
                                          <p:stCondLst>
                                            <p:cond delay="0"/>
                                          </p:stCondLst>
                                        </p:cTn>
                                        <p:tgtEl>
                                          <p:spTgt spid="49"/>
                                        </p:tgtEl>
                                        <p:attrNameLst>
                                          <p:attrName>style.visibility</p:attrName>
                                        </p:attrNameLst>
                                      </p:cBhvr>
                                      <p:to>
                                        <p:strVal val="visible"/>
                                      </p:to>
                                    </p:set>
                                    <p:animEffect transition="in" filter="wipe(left)">
                                      <p:cBhvr>
                                        <p:cTn id="21" dur="7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1752A87-227E-4101-94BD-8D14C0077C37}"/>
              </a:ext>
            </a:extLst>
          </p:cNvPr>
          <p:cNvSpPr/>
          <p:nvPr/>
        </p:nvSpPr>
        <p:spPr>
          <a:xfrm>
            <a:off x="8527401" y="4679449"/>
            <a:ext cx="1989193" cy="633625"/>
          </a:xfrm>
          <a:prstGeom prst="rect">
            <a:avLst/>
          </a:prstGeom>
        </p:spPr>
        <p:txBody>
          <a:bodyPr wrap="square">
            <a:spAutoFit/>
          </a:bodyPr>
          <a:lstStyle/>
          <a:p>
            <a:pPr defTabSz="896010">
              <a:lnSpc>
                <a:spcPct val="90000"/>
              </a:lnSpc>
              <a:spcBef>
                <a:spcPts val="1176"/>
              </a:spcBef>
              <a:defRPr/>
            </a:pPr>
            <a:r>
              <a:rPr lang="en-US" sz="1961" spc="10" dirty="0">
                <a:ln w="3175">
                  <a:noFill/>
                </a:ln>
                <a:cs typeface="Segoe UI Semilight" panose="020B0402040204020203" pitchFamily="34" charset="0"/>
              </a:rPr>
              <a:t>Long mean 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527401" y="2145120"/>
            <a:ext cx="1787990" cy="635430"/>
          </a:xfrm>
          <a:prstGeom prst="rect">
            <a:avLst/>
          </a:prstGeom>
        </p:spPr>
        <p:txBody>
          <a:bodyPr wrap="none">
            <a:spAutoFit/>
          </a:bodyPr>
          <a:lstStyle/>
          <a:p>
            <a:pPr defTabSz="896010">
              <a:lnSpc>
                <a:spcPct val="90000"/>
              </a:lnSpc>
              <a:spcBef>
                <a:spcPts val="1176"/>
              </a:spcBef>
              <a:defRPr/>
            </a:pPr>
            <a:r>
              <a:rPr lang="en-US" sz="1961" spc="10" dirty="0">
                <a:ln w="3175">
                  <a:noFill/>
                </a:ln>
                <a:cs typeface="Segoe UI Semilight" panose="020B0402040204020203" pitchFamily="34" charset="0"/>
              </a:rPr>
              <a:t>High lead time</a:t>
            </a:r>
            <a:br>
              <a:rPr lang="en-US" sz="1961" spc="10" dirty="0">
                <a:ln w="3175">
                  <a:noFill/>
                </a:ln>
                <a:cs typeface="Segoe UI Semilight" panose="020B0402040204020203" pitchFamily="34" charset="0"/>
              </a:rPr>
            </a:br>
            <a:r>
              <a:rPr lang="en-US" sz="1961" spc="10" dirty="0">
                <a:ln w="3175">
                  <a:noFill/>
                </a:ln>
                <a:cs typeface="Segoe UI Semilight" panose="020B0402040204020203" pitchFamily="34" charset="0"/>
              </a:rPr>
              <a:t>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2009153" y="4679448"/>
            <a:ext cx="1570943" cy="635430"/>
          </a:xfrm>
          <a:prstGeom prst="rect">
            <a:avLst/>
          </a:prstGeom>
        </p:spPr>
        <p:txBody>
          <a:bodyPr wrap="none">
            <a:spAutoFit/>
          </a:bodyPr>
          <a:lstStyle/>
          <a:p>
            <a:pPr algn="r" defTabSz="896010">
              <a:lnSpc>
                <a:spcPct val="90000"/>
              </a:lnSpc>
              <a:spcBef>
                <a:spcPts val="1176"/>
              </a:spcBef>
              <a:defRPr/>
            </a:pPr>
            <a:r>
              <a:rPr lang="en-US" sz="1961" spc="10" dirty="0">
                <a:ln w="3175">
                  <a:noFill/>
                </a:ln>
                <a:cs typeface="Segoe UI Semilight" panose="020B0402040204020203" pitchFamily="34" charset="0"/>
              </a:rPr>
              <a:t>High change</a:t>
            </a:r>
            <a:br>
              <a:rPr lang="en-US" sz="1961" spc="10" dirty="0">
                <a:ln w="3175">
                  <a:noFill/>
                </a:ln>
                <a:cs typeface="Segoe UI Semilight" panose="020B0402040204020203" pitchFamily="34" charset="0"/>
              </a:rPr>
            </a:br>
            <a:r>
              <a:rPr lang="en-US" sz="1961" spc="10" dirty="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575701" y="2145120"/>
            <a:ext cx="2004395" cy="635430"/>
          </a:xfrm>
          <a:prstGeom prst="rect">
            <a:avLst/>
          </a:prstGeom>
        </p:spPr>
        <p:txBody>
          <a:bodyPr wrap="none">
            <a:spAutoFit/>
          </a:bodyPr>
          <a:lstStyle/>
          <a:p>
            <a:pPr algn="r" defTabSz="896010">
              <a:lnSpc>
                <a:spcPct val="90000"/>
              </a:lnSpc>
              <a:spcBef>
                <a:spcPts val="1176"/>
              </a:spcBef>
              <a:defRPr/>
            </a:pPr>
            <a:r>
              <a:rPr lang="en-US" sz="1961" spc="10" dirty="0">
                <a:ln w="3175">
                  <a:noFill/>
                </a:ln>
                <a:cs typeface="Segoe UI Semilight" panose="020B0402040204020203" pitchFamily="34" charset="0"/>
              </a:rPr>
              <a:t>Low deployment</a:t>
            </a:r>
            <a:br>
              <a:rPr lang="en-US" sz="1961" spc="10" dirty="0">
                <a:ln w="3175">
                  <a:noFill/>
                </a:ln>
                <a:cs typeface="Segoe UI Semilight" panose="020B0402040204020203" pitchFamily="34" charset="0"/>
              </a:rPr>
            </a:br>
            <a:r>
              <a:rPr lang="en-US" sz="1961" spc="10" dirty="0">
                <a:ln w="3175">
                  <a:noFill/>
                </a:ln>
                <a:cs typeface="Segoe UI Semilight" panose="020B0402040204020203" pitchFamily="34" charset="0"/>
              </a:rPr>
              <a:t>frequency</a:t>
            </a:r>
          </a:p>
        </p:txBody>
      </p:sp>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426425" y="223038"/>
            <a:ext cx="11336039" cy="757914"/>
          </a:xfrm>
        </p:spPr>
        <p:txBody>
          <a:bodyPr/>
          <a:lstStyle/>
          <a:p>
            <a:r>
              <a:rPr lang="en-US" dirty="0"/>
              <a:t>Common software delivery challenges</a:t>
            </a:r>
          </a:p>
        </p:txBody>
      </p:sp>
      <p:sp>
        <p:nvSpPr>
          <p:cNvPr id="5" name="Oval 4">
            <a:extLst>
              <a:ext uri="{FF2B5EF4-FFF2-40B4-BE49-F238E27FC236}">
                <a16:creationId xmlns:a16="http://schemas.microsoft.com/office/drawing/2014/main" id="{7DC79322-E155-48F1-8E16-8D93E80D38D6}"/>
              </a:ext>
            </a:extLst>
          </p:cNvPr>
          <p:cNvSpPr/>
          <p:nvPr/>
        </p:nvSpPr>
        <p:spPr bwMode="auto">
          <a:xfrm>
            <a:off x="3878246" y="1525435"/>
            <a:ext cx="4430632" cy="4430632"/>
          </a:xfrm>
          <a:prstGeom prst="ellipse">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err="1">
              <a:solidFill>
                <a:srgbClr val="0078D7"/>
              </a:solidFill>
              <a:latin typeface="Segoe UI"/>
              <a:cs typeface="Segoe UI" pitchFamily="34" charset="0"/>
            </a:endParaRPr>
          </a:p>
        </p:txBody>
      </p:sp>
      <p:sp>
        <p:nvSpPr>
          <p:cNvPr id="34" name="Business Trans large">
            <a:extLst>
              <a:ext uri="{FF2B5EF4-FFF2-40B4-BE49-F238E27FC236}">
                <a16:creationId xmlns:a16="http://schemas.microsoft.com/office/drawing/2014/main" id="{75ED7BA9-B51A-46F4-B077-40CF7840811F}"/>
              </a:ext>
            </a:extLst>
          </p:cNvPr>
          <p:cNvSpPr txBox="1"/>
          <p:nvPr/>
        </p:nvSpPr>
        <p:spPr>
          <a:xfrm>
            <a:off x="5263190" y="3181153"/>
            <a:ext cx="1658276" cy="1119192"/>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3921" spc="10" dirty="0">
                <a:ln w="3175">
                  <a:noFill/>
                </a:ln>
                <a:latin typeface="+mj-lt"/>
                <a:cs typeface="Segoe UI Semilight" panose="020B0402040204020203" pitchFamily="34" charset="0"/>
              </a:rPr>
              <a:t>!</a:t>
            </a:r>
          </a:p>
        </p:txBody>
      </p:sp>
      <p:grpSp>
        <p:nvGrpSpPr>
          <p:cNvPr id="35" name="Group 34">
            <a:extLst>
              <a:ext uri="{FF2B5EF4-FFF2-40B4-BE49-F238E27FC236}">
                <a16:creationId xmlns:a16="http://schemas.microsoft.com/office/drawing/2014/main" id="{B276ABD9-ACA0-43EB-BFED-2C2484A68586}"/>
              </a:ext>
            </a:extLst>
          </p:cNvPr>
          <p:cNvGrpSpPr/>
          <p:nvPr/>
        </p:nvGrpSpPr>
        <p:grpSpPr>
          <a:xfrm>
            <a:off x="5112494" y="2626181"/>
            <a:ext cx="1962133" cy="2229137"/>
            <a:chOff x="13906501" y="3922655"/>
            <a:chExt cx="619125" cy="703377"/>
          </a:xfrm>
        </p:grpSpPr>
        <p:sp>
          <p:nvSpPr>
            <p:cNvPr id="36" name="Freeform 17">
              <a:extLst>
                <a:ext uri="{FF2B5EF4-FFF2-40B4-BE49-F238E27FC236}">
                  <a16:creationId xmlns:a16="http://schemas.microsoft.com/office/drawing/2014/main" id="{95A9348F-83E8-44F8-8CEE-7CA299286AC2}"/>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37" name="Freeform 18">
              <a:extLst>
                <a:ext uri="{FF2B5EF4-FFF2-40B4-BE49-F238E27FC236}">
                  <a16:creationId xmlns:a16="http://schemas.microsoft.com/office/drawing/2014/main" id="{81FFC581-B61C-44D1-979F-892186826FA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38" name="Line 19">
              <a:extLst>
                <a:ext uri="{FF2B5EF4-FFF2-40B4-BE49-F238E27FC236}">
                  <a16:creationId xmlns:a16="http://schemas.microsoft.com/office/drawing/2014/main" id="{CD8DA6E3-08F1-4825-A7DB-8DB13999569B}"/>
                </a:ext>
              </a:extLst>
            </p:cNvPr>
            <p:cNvSpPr>
              <a:spLocks noChangeShapeType="1"/>
            </p:cNvSpPr>
            <p:nvPr/>
          </p:nvSpPr>
          <p:spPr bwMode="auto">
            <a:xfrm>
              <a:off x="14216063" y="4221163"/>
              <a:ext cx="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9" name="Freeform 20">
              <a:extLst>
                <a:ext uri="{FF2B5EF4-FFF2-40B4-BE49-F238E27FC236}">
                  <a16:creationId xmlns:a16="http://schemas.microsoft.com/office/drawing/2014/main" id="{66282836-AF24-4BCF-B5A8-CDB358722518}"/>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40" name="Line 21">
              <a:extLst>
                <a:ext uri="{FF2B5EF4-FFF2-40B4-BE49-F238E27FC236}">
                  <a16:creationId xmlns:a16="http://schemas.microsoft.com/office/drawing/2014/main" id="{BF99E471-B439-4601-ADB4-4403922A4C6E}"/>
                </a:ext>
              </a:extLst>
            </p:cNvPr>
            <p:cNvSpPr>
              <a:spLocks noChangeShapeType="1"/>
            </p:cNvSpPr>
            <p:nvPr/>
          </p:nvSpPr>
          <p:spPr bwMode="auto">
            <a:xfrm>
              <a:off x="14216063" y="3967163"/>
              <a:ext cx="381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41" name="Freeform 22">
              <a:extLst>
                <a:ext uri="{FF2B5EF4-FFF2-40B4-BE49-F238E27FC236}">
                  <a16:creationId xmlns:a16="http://schemas.microsoft.com/office/drawing/2014/main" id="{49676DF6-6951-4599-B336-C1EF37409720}"/>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42" name="Line 23">
              <a:extLst>
                <a:ext uri="{FF2B5EF4-FFF2-40B4-BE49-F238E27FC236}">
                  <a16:creationId xmlns:a16="http://schemas.microsoft.com/office/drawing/2014/main" id="{9723B498-9419-49D3-9B2A-643927CDC52A}"/>
                </a:ext>
              </a:extLst>
            </p:cNvPr>
            <p:cNvSpPr>
              <a:spLocks noChangeShapeType="1"/>
            </p:cNvSpPr>
            <p:nvPr/>
          </p:nvSpPr>
          <p:spPr bwMode="auto">
            <a:xfrm flipH="1">
              <a:off x="14177963" y="4581525"/>
              <a:ext cx="381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nvGrpSpPr>
          <p:cNvPr id="12" name="Group 11">
            <a:extLst>
              <a:ext uri="{FF2B5EF4-FFF2-40B4-BE49-F238E27FC236}">
                <a16:creationId xmlns:a16="http://schemas.microsoft.com/office/drawing/2014/main" id="{49395AC7-B282-4511-A072-903F45361BDC}"/>
              </a:ext>
            </a:extLst>
          </p:cNvPr>
          <p:cNvGrpSpPr/>
          <p:nvPr/>
        </p:nvGrpSpPr>
        <p:grpSpPr>
          <a:xfrm>
            <a:off x="7500515" y="4578583"/>
            <a:ext cx="835355" cy="835355"/>
            <a:chOff x="7440468" y="5038127"/>
            <a:chExt cx="852106" cy="852106"/>
          </a:xfrm>
        </p:grpSpPr>
        <p:sp>
          <p:nvSpPr>
            <p:cNvPr id="58" name="Oval 57">
              <a:extLst>
                <a:ext uri="{FF2B5EF4-FFF2-40B4-BE49-F238E27FC236}">
                  <a16:creationId xmlns:a16="http://schemas.microsoft.com/office/drawing/2014/main" id="{70E3DF0C-A06A-4929-B941-4EB13229A3A3}"/>
                </a:ext>
              </a:extLst>
            </p:cNvPr>
            <p:cNvSpPr>
              <a:spLocks noChangeAspect="1"/>
            </p:cNvSpPr>
            <p:nvPr/>
          </p:nvSpPr>
          <p:spPr bwMode="auto">
            <a:xfrm>
              <a:off x="7440468"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47" name="DeveloperTools_EC7A" title="Icon of a wrench and a screwdriver">
              <a:extLst>
                <a:ext uri="{FF2B5EF4-FFF2-40B4-BE49-F238E27FC236}">
                  <a16:creationId xmlns:a16="http://schemas.microsoft.com/office/drawing/2014/main" id="{D2626407-4556-4D22-8F1F-8FE4F11C6DB1}"/>
                </a:ext>
              </a:extLst>
            </p:cNvPr>
            <p:cNvSpPr>
              <a:spLocks noChangeAspect="1" noEditPoints="1"/>
            </p:cNvSpPr>
            <p:nvPr/>
          </p:nvSpPr>
          <p:spPr bwMode="auto">
            <a:xfrm>
              <a:off x="7750455" y="5281300"/>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11" name="Group 10">
            <a:extLst>
              <a:ext uri="{FF2B5EF4-FFF2-40B4-BE49-F238E27FC236}">
                <a16:creationId xmlns:a16="http://schemas.microsoft.com/office/drawing/2014/main" id="{E70FA47E-5817-4EA9-89A9-DE82E7370002}"/>
              </a:ext>
            </a:extLst>
          </p:cNvPr>
          <p:cNvGrpSpPr/>
          <p:nvPr/>
        </p:nvGrpSpPr>
        <p:grpSpPr>
          <a:xfrm>
            <a:off x="7500515" y="2044255"/>
            <a:ext cx="835355" cy="835355"/>
            <a:chOff x="7440468"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440468"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sp>
          <p:nvSpPr>
            <p:cNvPr id="48" name="LineChart_E9E6" title="Icon of a line chart with points of varying heights">
              <a:extLst>
                <a:ext uri="{FF2B5EF4-FFF2-40B4-BE49-F238E27FC236}">
                  <a16:creationId xmlns:a16="http://schemas.microsoft.com/office/drawing/2014/main" id="{3EF3810C-AF7A-433D-B683-E1FB8F60C0DD}"/>
                </a:ext>
              </a:extLst>
            </p:cNvPr>
            <p:cNvSpPr>
              <a:spLocks noChangeAspect="1" noEditPoints="1"/>
            </p:cNvSpPr>
            <p:nvPr/>
          </p:nvSpPr>
          <p:spPr bwMode="auto">
            <a:xfrm>
              <a:off x="7683684" y="2042816"/>
              <a:ext cx="365674" cy="365760"/>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10" name="Group 9">
            <a:extLst>
              <a:ext uri="{FF2B5EF4-FFF2-40B4-BE49-F238E27FC236}">
                <a16:creationId xmlns:a16="http://schemas.microsoft.com/office/drawing/2014/main" id="{E63B0B25-52C7-4B7B-9D30-4EB8EDD9B99F}"/>
              </a:ext>
            </a:extLst>
          </p:cNvPr>
          <p:cNvGrpSpPr/>
          <p:nvPr/>
        </p:nvGrpSpPr>
        <p:grpSpPr>
          <a:xfrm>
            <a:off x="3841499" y="2044255"/>
            <a:ext cx="835355" cy="835355"/>
            <a:chOff x="4237616" y="1807263"/>
            <a:chExt cx="852106" cy="852106"/>
          </a:xfrm>
        </p:grpSpPr>
        <p:sp>
          <p:nvSpPr>
            <p:cNvPr id="70" name="Oval 69">
              <a:extLst>
                <a:ext uri="{FF2B5EF4-FFF2-40B4-BE49-F238E27FC236}">
                  <a16:creationId xmlns:a16="http://schemas.microsoft.com/office/drawing/2014/main" id="{252D033A-ED0B-43A6-9265-1D0F8D8396E0}"/>
                </a:ext>
              </a:extLst>
            </p:cNvPr>
            <p:cNvSpPr>
              <a:spLocks noChangeAspect="1"/>
            </p:cNvSpPr>
            <p:nvPr/>
          </p:nvSpPr>
          <p:spPr bwMode="auto">
            <a:xfrm>
              <a:off x="4237616"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sp>
          <p:nvSpPr>
            <p:cNvPr id="49" name="arrow_11" title="Icon of a circle made of two curved arrows">
              <a:extLst>
                <a:ext uri="{FF2B5EF4-FFF2-40B4-BE49-F238E27FC236}">
                  <a16:creationId xmlns:a16="http://schemas.microsoft.com/office/drawing/2014/main" id="{51D742FB-892D-4267-8F0A-6E0874206549}"/>
                </a:ext>
              </a:extLst>
            </p:cNvPr>
            <p:cNvSpPr>
              <a:spLocks noChangeAspect="1" noEditPoints="1"/>
            </p:cNvSpPr>
            <p:nvPr/>
          </p:nvSpPr>
          <p:spPr bwMode="auto">
            <a:xfrm>
              <a:off x="4488604" y="2050436"/>
              <a:ext cx="350129" cy="36576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lin ang="5400000" scaled="1"/>
                </a:gradFill>
              </a:endParaRPr>
            </a:p>
          </p:txBody>
        </p:sp>
      </p:grpSp>
      <p:grpSp>
        <p:nvGrpSpPr>
          <p:cNvPr id="13" name="Group 12">
            <a:extLst>
              <a:ext uri="{FF2B5EF4-FFF2-40B4-BE49-F238E27FC236}">
                <a16:creationId xmlns:a16="http://schemas.microsoft.com/office/drawing/2014/main" id="{4E3778EC-EF6A-4200-8D6C-E6889BE03471}"/>
              </a:ext>
            </a:extLst>
          </p:cNvPr>
          <p:cNvGrpSpPr/>
          <p:nvPr/>
        </p:nvGrpSpPr>
        <p:grpSpPr>
          <a:xfrm>
            <a:off x="3841499" y="4578583"/>
            <a:ext cx="835355" cy="835355"/>
            <a:chOff x="4237616" y="5038127"/>
            <a:chExt cx="852106" cy="852106"/>
          </a:xfrm>
        </p:grpSpPr>
        <p:sp>
          <p:nvSpPr>
            <p:cNvPr id="69" name="Oval 68">
              <a:extLst>
                <a:ext uri="{FF2B5EF4-FFF2-40B4-BE49-F238E27FC236}">
                  <a16:creationId xmlns:a16="http://schemas.microsoft.com/office/drawing/2014/main" id="{83286B22-A73D-49B0-B63D-7C9E6059880B}"/>
                </a:ext>
              </a:extLst>
            </p:cNvPr>
            <p:cNvSpPr>
              <a:spLocks noChangeAspect="1"/>
            </p:cNvSpPr>
            <p:nvPr/>
          </p:nvSpPr>
          <p:spPr bwMode="auto">
            <a:xfrm>
              <a:off x="4237616"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err="1">
                <a:solidFill>
                  <a:srgbClr val="0078D7"/>
                </a:solidFill>
                <a:latin typeface="Segoe UI Semilight"/>
                <a:ea typeface="Segoe UI" pitchFamily="34" charset="0"/>
                <a:cs typeface="Segoe UI" pitchFamily="34" charset="0"/>
              </a:endParaRPr>
            </a:p>
          </p:txBody>
        </p:sp>
        <p:sp>
          <p:nvSpPr>
            <p:cNvPr id="50" name="Warning_E7BA" title="Icon of a triangle with an exclaimation point inside">
              <a:extLst>
                <a:ext uri="{FF2B5EF4-FFF2-40B4-BE49-F238E27FC236}">
                  <a16:creationId xmlns:a16="http://schemas.microsoft.com/office/drawing/2014/main" id="{7590F43A-93DF-4ED3-8FAC-89F858E3B226}"/>
                </a:ext>
              </a:extLst>
            </p:cNvPr>
            <p:cNvSpPr>
              <a:spLocks noChangeAspect="1" noEditPoints="1"/>
            </p:cNvSpPr>
            <p:nvPr/>
          </p:nvSpPr>
          <p:spPr bwMode="auto">
            <a:xfrm>
              <a:off x="4488604" y="5256119"/>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1158302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35" presetClass="path" presetSubtype="0" accel="50000" decel="50000" fill="hold" grpId="1" nodeType="withEffect">
                                  <p:stCondLst>
                                    <p:cond delay="250"/>
                                  </p:stCondLst>
                                  <p:childTnLst>
                                    <p:animMotion origin="layout" path="M -1.53434E-6 1.13028E-6 L 0.0734 1.13028E-6 " pathEditMode="relative" rAng="0" ptsTypes="AA">
                                      <p:cBhvr>
                                        <p:cTn id="29" dur="500" spd="-100000" fill="hold"/>
                                        <p:tgtEl>
                                          <p:spTgt spid="20"/>
                                        </p:tgtEl>
                                        <p:attrNameLst>
                                          <p:attrName>ppt_x</p:attrName>
                                          <p:attrName>ppt_y</p:attrName>
                                        </p:attrNameLst>
                                      </p:cBhvr>
                                      <p:rCtr x="3664" y="0"/>
                                    </p:animMotion>
                                  </p:childTnLst>
                                </p:cTn>
                              </p:par>
                              <p:par>
                                <p:cTn id="30" presetID="10" presetClass="entr" presetSubtype="0" fill="hold" grpId="0" nodeType="withEffect">
                                  <p:stCondLst>
                                    <p:cond delay="25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35" presetClass="path" presetSubtype="0" accel="50000" decel="50000" fill="hold" grpId="1" nodeType="withEffect">
                                  <p:stCondLst>
                                    <p:cond delay="250"/>
                                  </p:stCondLst>
                                  <p:childTnLst>
                                    <p:animMotion origin="layout" path="M 4.70003E-6 -1.97458E-6 L 0.07339 -1.97458E-6 " pathEditMode="relative" rAng="0" ptsTypes="AA">
                                      <p:cBhvr>
                                        <p:cTn id="34" dur="500" spd="-100000" fill="hold"/>
                                        <p:tgtEl>
                                          <p:spTgt spid="21"/>
                                        </p:tgtEl>
                                        <p:attrNameLst>
                                          <p:attrName>ppt_x</p:attrName>
                                          <p:attrName>ppt_y</p:attrName>
                                        </p:attrNameLst>
                                      </p:cBhvr>
                                      <p:rCtr x="3664" y="0"/>
                                    </p:animMotion>
                                  </p:childTnLst>
                                </p:cTn>
                              </p:par>
                              <p:par>
                                <p:cTn id="35" presetID="10" presetClass="entr" presetSubtype="0" fill="hold" grpId="0" nodeType="withEffect">
                                  <p:stCondLst>
                                    <p:cond delay="25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35" presetClass="path" presetSubtype="0" accel="50000" decel="50000" fill="hold" grpId="1" nodeType="withEffect">
                                  <p:stCondLst>
                                    <p:cond delay="250"/>
                                  </p:stCondLst>
                                  <p:childTnLst>
                                    <p:animMotion origin="layout" path="M -4.72811E-6 1.13028E-6 L -0.07467 1.13028E-6 " pathEditMode="relative" rAng="0" ptsTypes="AA">
                                      <p:cBhvr>
                                        <p:cTn id="39" dur="500" spd="-100000" fill="hold"/>
                                        <p:tgtEl>
                                          <p:spTgt spid="22"/>
                                        </p:tgtEl>
                                        <p:attrNameLst>
                                          <p:attrName>ppt_x</p:attrName>
                                          <p:attrName>ppt_y</p:attrName>
                                        </p:attrNameLst>
                                      </p:cBhvr>
                                      <p:rCtr x="-3740" y="0"/>
                                    </p:animMotion>
                                  </p:childTnLst>
                                </p:cTn>
                              </p:par>
                              <p:par>
                                <p:cTn id="40" presetID="10" presetClass="entr" presetSubtype="0" fill="hold" grpId="0" nodeType="withEffect">
                                  <p:stCondLst>
                                    <p:cond delay="25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35" presetClass="path" presetSubtype="0" accel="50000" decel="50000" fill="hold" grpId="1" nodeType="withEffect">
                                  <p:stCondLst>
                                    <p:cond delay="250"/>
                                  </p:stCondLst>
                                  <p:childTnLst>
                                    <p:animMotion origin="layout" path="M -4.81236E-6 -1.97458E-6 L -0.06076 -1.97458E-6 " pathEditMode="relative" rAng="0" ptsTypes="AA">
                                      <p:cBhvr>
                                        <p:cTn id="44" dur="500" spd="-100000" fill="hold"/>
                                        <p:tgtEl>
                                          <p:spTgt spid="23"/>
                                        </p:tgtEl>
                                        <p:attrNameLst>
                                          <p:attrName>ppt_x</p:attrName>
                                          <p:attrName>ppt_y</p:attrName>
                                        </p:attrNameLst>
                                      </p:cBhvr>
                                      <p:rCtr x="-30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2" grpId="0"/>
      <p:bldP spid="22" grpId="1"/>
      <p:bldP spid="21" grpId="0"/>
      <p:bldP spid="21" grpId="1"/>
      <p:bldP spid="20" grpId="0"/>
      <p:bldP spid="2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1752A87-227E-4101-94BD-8D14C0077C37}"/>
              </a:ext>
            </a:extLst>
          </p:cNvPr>
          <p:cNvSpPr/>
          <p:nvPr/>
        </p:nvSpPr>
        <p:spPr>
          <a:xfrm>
            <a:off x="8321092" y="5067812"/>
            <a:ext cx="2357488" cy="633625"/>
          </a:xfrm>
          <a:prstGeom prst="rect">
            <a:avLst/>
          </a:prstGeom>
        </p:spPr>
        <p:txBody>
          <a:bodyPr wrap="none">
            <a:spAutoFit/>
          </a:bodyPr>
          <a:lstStyle/>
          <a:p>
            <a:pPr defTabSz="896010">
              <a:lnSpc>
                <a:spcPct val="90000"/>
              </a:lnSpc>
              <a:spcBef>
                <a:spcPts val="1176"/>
              </a:spcBef>
              <a:defRPr/>
            </a:pPr>
            <a:r>
              <a:rPr lang="en-US" sz="1961" spc="10" dirty="0">
                <a:ln w="3175">
                  <a:noFill/>
                </a:ln>
                <a:cs typeface="Segoe UI Semilight" panose="020B0402040204020203" pitchFamily="34" charset="0"/>
              </a:rPr>
              <a:t>2,604x faster mean </a:t>
            </a:r>
            <a:br>
              <a:rPr lang="en-US" sz="1961" spc="10" dirty="0">
                <a:ln w="3175">
                  <a:noFill/>
                </a:ln>
                <a:cs typeface="Segoe UI Semilight" panose="020B0402040204020203" pitchFamily="34" charset="0"/>
              </a:rPr>
            </a:br>
            <a:r>
              <a:rPr lang="en-US" sz="1961" spc="10" dirty="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321092" y="1842959"/>
            <a:ext cx="2206626" cy="633625"/>
          </a:xfrm>
          <a:prstGeom prst="rect">
            <a:avLst/>
          </a:prstGeom>
        </p:spPr>
        <p:txBody>
          <a:bodyPr wrap="none">
            <a:spAutoFit/>
          </a:bodyPr>
          <a:lstStyle/>
          <a:p>
            <a:pPr defTabSz="896010">
              <a:lnSpc>
                <a:spcPct val="90000"/>
              </a:lnSpc>
              <a:spcBef>
                <a:spcPts val="1176"/>
              </a:spcBef>
              <a:defRPr/>
            </a:pPr>
            <a:r>
              <a:rPr lang="en-US" sz="1961" spc="10" dirty="0">
                <a:ln w="3175">
                  <a:noFill/>
                </a:ln>
                <a:cs typeface="Segoe UI Semilight" panose="020B0402040204020203" pitchFamily="34" charset="0"/>
              </a:rPr>
              <a:t>2,555x faster lead </a:t>
            </a:r>
            <a:br>
              <a:rPr lang="en-US" sz="1961" spc="10" dirty="0">
                <a:ln w="3175">
                  <a:noFill/>
                </a:ln>
                <a:cs typeface="Segoe UI Semilight" panose="020B0402040204020203" pitchFamily="34" charset="0"/>
              </a:rPr>
            </a:br>
            <a:r>
              <a:rPr lang="en-US" sz="1961" spc="10" dirty="0">
                <a:ln w="3175">
                  <a:noFill/>
                </a:ln>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863125" y="5067811"/>
            <a:ext cx="2029786" cy="635430"/>
          </a:xfrm>
          <a:prstGeom prst="rect">
            <a:avLst/>
          </a:prstGeom>
        </p:spPr>
        <p:txBody>
          <a:bodyPr wrap="none">
            <a:spAutoFit/>
          </a:bodyPr>
          <a:lstStyle/>
          <a:p>
            <a:pPr algn="r" defTabSz="896010">
              <a:lnSpc>
                <a:spcPct val="90000"/>
              </a:lnSpc>
              <a:spcBef>
                <a:spcPts val="1176"/>
              </a:spcBef>
              <a:defRPr/>
            </a:pPr>
            <a:r>
              <a:rPr lang="en-US" sz="1961" spc="10" dirty="0">
                <a:ln w="3175">
                  <a:noFill/>
                </a:ln>
                <a:cs typeface="Segoe UI Semilight" panose="020B0402040204020203" pitchFamily="34" charset="0"/>
              </a:rPr>
              <a:t>7x lower change </a:t>
            </a:r>
            <a:br>
              <a:rPr lang="en-US" sz="1961" spc="10" dirty="0">
                <a:ln w="3175">
                  <a:noFill/>
                </a:ln>
                <a:cs typeface="Segoe UI Semilight" panose="020B0402040204020203" pitchFamily="34" charset="0"/>
              </a:rPr>
            </a:br>
            <a:r>
              <a:rPr lang="en-US" sz="1961" spc="10" dirty="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944621" y="1842958"/>
            <a:ext cx="1948290" cy="635430"/>
          </a:xfrm>
          <a:prstGeom prst="rect">
            <a:avLst/>
          </a:prstGeom>
        </p:spPr>
        <p:txBody>
          <a:bodyPr wrap="none">
            <a:spAutoFit/>
          </a:bodyPr>
          <a:lstStyle/>
          <a:p>
            <a:pPr algn="r" defTabSz="896010">
              <a:lnSpc>
                <a:spcPct val="90000"/>
              </a:lnSpc>
              <a:spcBef>
                <a:spcPts val="1176"/>
              </a:spcBef>
              <a:defRPr/>
            </a:pPr>
            <a:r>
              <a:rPr lang="en-US" sz="1961" spc="10" dirty="0">
                <a:ln w="3175">
                  <a:noFill/>
                </a:ln>
                <a:cs typeface="Segoe UI Semilight" panose="020B0402040204020203" pitchFamily="34" charset="0"/>
              </a:rPr>
              <a:t>46x deployment</a:t>
            </a:r>
            <a:br>
              <a:rPr lang="en-US" sz="1961" spc="10" dirty="0">
                <a:ln w="3175">
                  <a:noFill/>
                </a:ln>
                <a:cs typeface="Segoe UI Semilight" panose="020B0402040204020203" pitchFamily="34" charset="0"/>
              </a:rPr>
            </a:br>
            <a:r>
              <a:rPr lang="en-US" sz="1961" spc="10" dirty="0">
                <a:ln w="3175">
                  <a:noFill/>
                </a:ln>
                <a:cs typeface="Segoe UI Semilight" panose="020B0402040204020203" pitchFamily="34" charset="0"/>
              </a:rPr>
              <a:t>frequency</a:t>
            </a:r>
          </a:p>
        </p:txBody>
      </p:sp>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426425" y="223038"/>
            <a:ext cx="11336039" cy="757914"/>
          </a:xfrm>
        </p:spPr>
        <p:txBody>
          <a:bodyPr/>
          <a:lstStyle/>
          <a:p>
            <a:r>
              <a:rPr lang="en-US" dirty="0"/>
              <a:t>High performance DevOps companies achieve…</a:t>
            </a:r>
          </a:p>
        </p:txBody>
      </p:sp>
      <p:sp>
        <p:nvSpPr>
          <p:cNvPr id="5" name="Oval 4">
            <a:extLst>
              <a:ext uri="{FF2B5EF4-FFF2-40B4-BE49-F238E27FC236}">
                <a16:creationId xmlns:a16="http://schemas.microsoft.com/office/drawing/2014/main" id="{7DC79322-E155-48F1-8E16-8D93E80D38D6}"/>
              </a:ext>
            </a:extLst>
          </p:cNvPr>
          <p:cNvSpPr/>
          <p:nvPr/>
        </p:nvSpPr>
        <p:spPr bwMode="auto">
          <a:xfrm>
            <a:off x="3878246" y="1525435"/>
            <a:ext cx="4430632" cy="4430632"/>
          </a:xfrm>
          <a:prstGeom prst="ellipse">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err="1">
              <a:solidFill>
                <a:srgbClr val="0078D7"/>
              </a:solidFill>
              <a:latin typeface="Segoe UI"/>
              <a:cs typeface="Segoe UI" pitchFamily="34" charset="0"/>
            </a:endParaRPr>
          </a:p>
        </p:txBody>
      </p:sp>
      <p:sp>
        <p:nvSpPr>
          <p:cNvPr id="34" name="Business Trans large">
            <a:extLst>
              <a:ext uri="{FF2B5EF4-FFF2-40B4-BE49-F238E27FC236}">
                <a16:creationId xmlns:a16="http://schemas.microsoft.com/office/drawing/2014/main" id="{75ED7BA9-B51A-46F4-B077-40CF7840811F}"/>
              </a:ext>
            </a:extLst>
          </p:cNvPr>
          <p:cNvSpPr txBox="1"/>
          <p:nvPr/>
        </p:nvSpPr>
        <p:spPr>
          <a:xfrm>
            <a:off x="5263190" y="3181154"/>
            <a:ext cx="1658276" cy="1119192"/>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3137" spc="10" dirty="0">
                <a:ln w="3175">
                  <a:noFill/>
                </a:ln>
                <a:latin typeface="+mj-lt"/>
                <a:cs typeface="Segoe UI Semilight" panose="020B0402040204020203" pitchFamily="34" charset="0"/>
              </a:rPr>
              <a:t>DevOps</a:t>
            </a:r>
          </a:p>
        </p:txBody>
      </p:sp>
      <p:grpSp>
        <p:nvGrpSpPr>
          <p:cNvPr id="35" name="Group 34">
            <a:extLst>
              <a:ext uri="{FF2B5EF4-FFF2-40B4-BE49-F238E27FC236}">
                <a16:creationId xmlns:a16="http://schemas.microsoft.com/office/drawing/2014/main" id="{B276ABD9-ACA0-43EB-BFED-2C2484A68586}"/>
              </a:ext>
            </a:extLst>
          </p:cNvPr>
          <p:cNvGrpSpPr/>
          <p:nvPr/>
        </p:nvGrpSpPr>
        <p:grpSpPr>
          <a:xfrm>
            <a:off x="5112494" y="2626181"/>
            <a:ext cx="1962133" cy="2229137"/>
            <a:chOff x="13906501" y="3922655"/>
            <a:chExt cx="619125" cy="703377"/>
          </a:xfrm>
        </p:grpSpPr>
        <p:sp>
          <p:nvSpPr>
            <p:cNvPr id="36" name="Freeform 17">
              <a:extLst>
                <a:ext uri="{FF2B5EF4-FFF2-40B4-BE49-F238E27FC236}">
                  <a16:creationId xmlns:a16="http://schemas.microsoft.com/office/drawing/2014/main" id="{95A9348F-83E8-44F8-8CEE-7CA299286AC2}"/>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37" name="Freeform 18">
              <a:extLst>
                <a:ext uri="{FF2B5EF4-FFF2-40B4-BE49-F238E27FC236}">
                  <a16:creationId xmlns:a16="http://schemas.microsoft.com/office/drawing/2014/main" id="{81FFC581-B61C-44D1-979F-892186826FA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38" name="Line 19">
              <a:extLst>
                <a:ext uri="{FF2B5EF4-FFF2-40B4-BE49-F238E27FC236}">
                  <a16:creationId xmlns:a16="http://schemas.microsoft.com/office/drawing/2014/main" id="{CD8DA6E3-08F1-4825-A7DB-8DB13999569B}"/>
                </a:ext>
              </a:extLst>
            </p:cNvPr>
            <p:cNvSpPr>
              <a:spLocks noChangeShapeType="1"/>
            </p:cNvSpPr>
            <p:nvPr/>
          </p:nvSpPr>
          <p:spPr bwMode="auto">
            <a:xfrm>
              <a:off x="14216063" y="4221163"/>
              <a:ext cx="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9" name="Freeform 20">
              <a:extLst>
                <a:ext uri="{FF2B5EF4-FFF2-40B4-BE49-F238E27FC236}">
                  <a16:creationId xmlns:a16="http://schemas.microsoft.com/office/drawing/2014/main" id="{66282836-AF24-4BCF-B5A8-CDB358722518}"/>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40" name="Line 21">
              <a:extLst>
                <a:ext uri="{FF2B5EF4-FFF2-40B4-BE49-F238E27FC236}">
                  <a16:creationId xmlns:a16="http://schemas.microsoft.com/office/drawing/2014/main" id="{BF99E471-B439-4601-ADB4-4403922A4C6E}"/>
                </a:ext>
              </a:extLst>
            </p:cNvPr>
            <p:cNvSpPr>
              <a:spLocks noChangeShapeType="1"/>
            </p:cNvSpPr>
            <p:nvPr/>
          </p:nvSpPr>
          <p:spPr bwMode="auto">
            <a:xfrm>
              <a:off x="14216063" y="3967163"/>
              <a:ext cx="381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41" name="Freeform 22">
              <a:extLst>
                <a:ext uri="{FF2B5EF4-FFF2-40B4-BE49-F238E27FC236}">
                  <a16:creationId xmlns:a16="http://schemas.microsoft.com/office/drawing/2014/main" id="{49676DF6-6951-4599-B336-C1EF37409720}"/>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42" name="Line 23">
              <a:extLst>
                <a:ext uri="{FF2B5EF4-FFF2-40B4-BE49-F238E27FC236}">
                  <a16:creationId xmlns:a16="http://schemas.microsoft.com/office/drawing/2014/main" id="{9723B498-9419-49D3-9B2A-643927CDC52A}"/>
                </a:ext>
              </a:extLst>
            </p:cNvPr>
            <p:cNvSpPr>
              <a:spLocks noChangeShapeType="1"/>
            </p:cNvSpPr>
            <p:nvPr/>
          </p:nvSpPr>
          <p:spPr bwMode="auto">
            <a:xfrm flipH="1">
              <a:off x="14177963" y="4581525"/>
              <a:ext cx="381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nvGrpSpPr>
          <p:cNvPr id="33" name="Group 32">
            <a:extLst>
              <a:ext uri="{FF2B5EF4-FFF2-40B4-BE49-F238E27FC236}">
                <a16:creationId xmlns:a16="http://schemas.microsoft.com/office/drawing/2014/main" id="{CC7D7AE7-77BF-446A-80E8-175421B86FB4}"/>
              </a:ext>
            </a:extLst>
          </p:cNvPr>
          <p:cNvGrpSpPr/>
          <p:nvPr/>
        </p:nvGrpSpPr>
        <p:grpSpPr>
          <a:xfrm>
            <a:off x="7294205" y="4939575"/>
            <a:ext cx="835355" cy="835355"/>
            <a:chOff x="7440468" y="5038127"/>
            <a:chExt cx="852106" cy="852106"/>
          </a:xfrm>
        </p:grpSpPr>
        <p:sp>
          <p:nvSpPr>
            <p:cNvPr id="43" name="Oval 42">
              <a:extLst>
                <a:ext uri="{FF2B5EF4-FFF2-40B4-BE49-F238E27FC236}">
                  <a16:creationId xmlns:a16="http://schemas.microsoft.com/office/drawing/2014/main" id="{FCCE6435-AD91-418F-9D69-923D826F25B1}"/>
                </a:ext>
              </a:extLst>
            </p:cNvPr>
            <p:cNvSpPr>
              <a:spLocks noChangeAspect="1"/>
            </p:cNvSpPr>
            <p:nvPr/>
          </p:nvSpPr>
          <p:spPr bwMode="auto">
            <a:xfrm>
              <a:off x="7440468"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44" name="DeveloperTools_EC7A" title="Icon of a wrench and a screwdriver">
              <a:extLst>
                <a:ext uri="{FF2B5EF4-FFF2-40B4-BE49-F238E27FC236}">
                  <a16:creationId xmlns:a16="http://schemas.microsoft.com/office/drawing/2014/main" id="{8A6BDFB1-7242-4AFA-9B54-E0AC1D95D391}"/>
                </a:ext>
              </a:extLst>
            </p:cNvPr>
            <p:cNvSpPr>
              <a:spLocks noChangeAspect="1" noEditPoints="1"/>
            </p:cNvSpPr>
            <p:nvPr/>
          </p:nvSpPr>
          <p:spPr bwMode="auto">
            <a:xfrm>
              <a:off x="7750455" y="5281300"/>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45" name="Group 44">
            <a:extLst>
              <a:ext uri="{FF2B5EF4-FFF2-40B4-BE49-F238E27FC236}">
                <a16:creationId xmlns:a16="http://schemas.microsoft.com/office/drawing/2014/main" id="{F192A9FD-6AD5-451B-A0A8-DF1D7974F42A}"/>
              </a:ext>
            </a:extLst>
          </p:cNvPr>
          <p:cNvGrpSpPr/>
          <p:nvPr/>
        </p:nvGrpSpPr>
        <p:grpSpPr>
          <a:xfrm>
            <a:off x="7294205" y="1772223"/>
            <a:ext cx="835355" cy="835355"/>
            <a:chOff x="7440468" y="1807263"/>
            <a:chExt cx="852106" cy="852106"/>
          </a:xfrm>
        </p:grpSpPr>
        <p:sp>
          <p:nvSpPr>
            <p:cNvPr id="46" name="Oval 45">
              <a:extLst>
                <a:ext uri="{FF2B5EF4-FFF2-40B4-BE49-F238E27FC236}">
                  <a16:creationId xmlns:a16="http://schemas.microsoft.com/office/drawing/2014/main" id="{0CDF2269-33B6-4EDC-AA0B-24F3A77F0B35}"/>
                </a:ext>
              </a:extLst>
            </p:cNvPr>
            <p:cNvSpPr>
              <a:spLocks noChangeAspect="1"/>
            </p:cNvSpPr>
            <p:nvPr/>
          </p:nvSpPr>
          <p:spPr bwMode="auto">
            <a:xfrm>
              <a:off x="7440468"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sp>
          <p:nvSpPr>
            <p:cNvPr id="47" name="LineChart_E9E6" title="Icon of a line chart with points of varying heights">
              <a:extLst>
                <a:ext uri="{FF2B5EF4-FFF2-40B4-BE49-F238E27FC236}">
                  <a16:creationId xmlns:a16="http://schemas.microsoft.com/office/drawing/2014/main" id="{2D394776-A089-46A9-9A96-C4EF36BE8359}"/>
                </a:ext>
              </a:extLst>
            </p:cNvPr>
            <p:cNvSpPr>
              <a:spLocks noChangeAspect="1" noEditPoints="1"/>
            </p:cNvSpPr>
            <p:nvPr/>
          </p:nvSpPr>
          <p:spPr bwMode="auto">
            <a:xfrm>
              <a:off x="7683684" y="2042816"/>
              <a:ext cx="365674" cy="365760"/>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48" name="Group 47">
            <a:extLst>
              <a:ext uri="{FF2B5EF4-FFF2-40B4-BE49-F238E27FC236}">
                <a16:creationId xmlns:a16="http://schemas.microsoft.com/office/drawing/2014/main" id="{9EA65556-8032-4DC7-B11C-8E97A48C33B6}"/>
              </a:ext>
            </a:extLst>
          </p:cNvPr>
          <p:cNvGrpSpPr/>
          <p:nvPr/>
        </p:nvGrpSpPr>
        <p:grpSpPr>
          <a:xfrm>
            <a:off x="4154314" y="1772223"/>
            <a:ext cx="835355" cy="835355"/>
            <a:chOff x="4237616" y="1807263"/>
            <a:chExt cx="852106" cy="852106"/>
          </a:xfrm>
        </p:grpSpPr>
        <p:sp>
          <p:nvSpPr>
            <p:cNvPr id="49" name="Oval 48">
              <a:extLst>
                <a:ext uri="{FF2B5EF4-FFF2-40B4-BE49-F238E27FC236}">
                  <a16:creationId xmlns:a16="http://schemas.microsoft.com/office/drawing/2014/main" id="{04B302D8-29E1-45A1-A9B5-FC3DFD942EDA}"/>
                </a:ext>
              </a:extLst>
            </p:cNvPr>
            <p:cNvSpPr>
              <a:spLocks noChangeAspect="1"/>
            </p:cNvSpPr>
            <p:nvPr/>
          </p:nvSpPr>
          <p:spPr bwMode="auto">
            <a:xfrm>
              <a:off x="4237616"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sp>
          <p:nvSpPr>
            <p:cNvPr id="50" name="arrow_11" title="Icon of a circle made of two curved arrows">
              <a:extLst>
                <a:ext uri="{FF2B5EF4-FFF2-40B4-BE49-F238E27FC236}">
                  <a16:creationId xmlns:a16="http://schemas.microsoft.com/office/drawing/2014/main" id="{7DA2EA90-9CAC-4D8F-9EAF-6812B06CB08B}"/>
                </a:ext>
              </a:extLst>
            </p:cNvPr>
            <p:cNvSpPr>
              <a:spLocks noChangeAspect="1" noEditPoints="1"/>
            </p:cNvSpPr>
            <p:nvPr/>
          </p:nvSpPr>
          <p:spPr bwMode="auto">
            <a:xfrm>
              <a:off x="4488604" y="2050436"/>
              <a:ext cx="350129" cy="36576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lin ang="5400000" scaled="1"/>
                </a:gradFill>
              </a:endParaRPr>
            </a:p>
          </p:txBody>
        </p:sp>
      </p:grpSp>
      <p:grpSp>
        <p:nvGrpSpPr>
          <p:cNvPr id="51" name="Group 50">
            <a:extLst>
              <a:ext uri="{FF2B5EF4-FFF2-40B4-BE49-F238E27FC236}">
                <a16:creationId xmlns:a16="http://schemas.microsoft.com/office/drawing/2014/main" id="{0641A42D-3CD6-41BC-930C-3485DBE7BDB9}"/>
              </a:ext>
            </a:extLst>
          </p:cNvPr>
          <p:cNvGrpSpPr/>
          <p:nvPr/>
        </p:nvGrpSpPr>
        <p:grpSpPr>
          <a:xfrm>
            <a:off x="4154314" y="4939575"/>
            <a:ext cx="835355" cy="835355"/>
            <a:chOff x="4237616" y="5038127"/>
            <a:chExt cx="852106" cy="852106"/>
          </a:xfrm>
        </p:grpSpPr>
        <p:sp>
          <p:nvSpPr>
            <p:cNvPr id="52" name="Oval 51">
              <a:extLst>
                <a:ext uri="{FF2B5EF4-FFF2-40B4-BE49-F238E27FC236}">
                  <a16:creationId xmlns:a16="http://schemas.microsoft.com/office/drawing/2014/main" id="{08FE7596-4147-43D9-9D6D-7D01DCE2B815}"/>
                </a:ext>
              </a:extLst>
            </p:cNvPr>
            <p:cNvSpPr>
              <a:spLocks noChangeAspect="1"/>
            </p:cNvSpPr>
            <p:nvPr/>
          </p:nvSpPr>
          <p:spPr bwMode="auto">
            <a:xfrm>
              <a:off x="4237616"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err="1">
                <a:solidFill>
                  <a:srgbClr val="0078D7"/>
                </a:solidFill>
                <a:latin typeface="Segoe UI Semilight"/>
                <a:ea typeface="Segoe UI" pitchFamily="34" charset="0"/>
                <a:cs typeface="Segoe UI" pitchFamily="34" charset="0"/>
              </a:endParaRPr>
            </a:p>
          </p:txBody>
        </p:sp>
        <p:sp>
          <p:nvSpPr>
            <p:cNvPr id="53" name="Warning_E7BA" title="Icon of a triangle with an exclaimation point inside">
              <a:extLst>
                <a:ext uri="{FF2B5EF4-FFF2-40B4-BE49-F238E27FC236}">
                  <a16:creationId xmlns:a16="http://schemas.microsoft.com/office/drawing/2014/main" id="{3B222811-CE27-4A6C-A3AF-378CB5E5ECD8}"/>
                </a:ext>
              </a:extLst>
            </p:cNvPr>
            <p:cNvSpPr>
              <a:spLocks noChangeAspect="1" noEditPoints="1"/>
            </p:cNvSpPr>
            <p:nvPr/>
          </p:nvSpPr>
          <p:spPr bwMode="auto">
            <a:xfrm>
              <a:off x="4488604" y="5256119"/>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0">
                      <a:srgbClr val="505050"/>
                    </a:gs>
                    <a:gs pos="100000">
                      <a:srgbClr val="505050"/>
                    </a:gs>
                  </a:gsLst>
                  <a:lin ang="5400000" scaled="1"/>
                </a:gradFill>
              </a:endParaRPr>
            </a:p>
          </p:txBody>
        </p:sp>
      </p:grpSp>
      <p:sp>
        <p:nvSpPr>
          <p:cNvPr id="57" name="Rectangle 56">
            <a:extLst>
              <a:ext uri="{FF2B5EF4-FFF2-40B4-BE49-F238E27FC236}">
                <a16:creationId xmlns:a16="http://schemas.microsoft.com/office/drawing/2014/main" id="{64B17C08-913D-44B7-92A4-FA0C1A556F9F}"/>
              </a:ext>
            </a:extLst>
          </p:cNvPr>
          <p:cNvSpPr/>
          <p:nvPr/>
        </p:nvSpPr>
        <p:spPr>
          <a:xfrm>
            <a:off x="9053704" y="3423937"/>
            <a:ext cx="1196225" cy="635430"/>
          </a:xfrm>
          <a:prstGeom prst="rect">
            <a:avLst/>
          </a:prstGeom>
        </p:spPr>
        <p:txBody>
          <a:bodyPr wrap="none">
            <a:spAutoFit/>
          </a:bodyPr>
          <a:lstStyle/>
          <a:p>
            <a:pPr defTabSz="896010">
              <a:lnSpc>
                <a:spcPct val="90000"/>
              </a:lnSpc>
              <a:spcBef>
                <a:spcPts val="1176"/>
              </a:spcBef>
              <a:defRPr/>
            </a:pPr>
            <a:r>
              <a:rPr lang="en-US" sz="1961" spc="10" dirty="0">
                <a:ln w="3175">
                  <a:noFill/>
                </a:ln>
                <a:latin typeface="+mj-lt"/>
                <a:cs typeface="Segoe UI Semilight" panose="020B0402040204020203" pitchFamily="34" charset="0"/>
              </a:rPr>
              <a:t>Increased</a:t>
            </a:r>
            <a:br>
              <a:rPr lang="en-US" sz="1961" spc="10" dirty="0">
                <a:ln w="3175">
                  <a:noFill/>
                </a:ln>
                <a:latin typeface="+mj-lt"/>
                <a:cs typeface="Segoe UI Semilight" panose="020B0402040204020203" pitchFamily="34" charset="0"/>
              </a:rPr>
            </a:br>
            <a:r>
              <a:rPr lang="en-US" sz="1961" spc="10" dirty="0">
                <a:ln w="3175">
                  <a:noFill/>
                </a:ln>
                <a:latin typeface="+mj-lt"/>
                <a:cs typeface="Segoe UI Semilight" panose="020B0402040204020203" pitchFamily="34" charset="0"/>
              </a:rPr>
              <a:t>revenue</a:t>
            </a:r>
          </a:p>
        </p:txBody>
      </p:sp>
      <p:sp>
        <p:nvSpPr>
          <p:cNvPr id="59" name="Rectangle 58">
            <a:extLst>
              <a:ext uri="{FF2B5EF4-FFF2-40B4-BE49-F238E27FC236}">
                <a16:creationId xmlns:a16="http://schemas.microsoft.com/office/drawing/2014/main" id="{EFB8DCB9-2613-4549-B395-44B8F3CCBD1B}"/>
              </a:ext>
            </a:extLst>
          </p:cNvPr>
          <p:cNvSpPr/>
          <p:nvPr/>
        </p:nvSpPr>
        <p:spPr>
          <a:xfrm>
            <a:off x="1481100" y="3423937"/>
            <a:ext cx="1746312" cy="635430"/>
          </a:xfrm>
          <a:prstGeom prst="rect">
            <a:avLst/>
          </a:prstGeom>
        </p:spPr>
        <p:txBody>
          <a:bodyPr wrap="none">
            <a:spAutoFit/>
          </a:bodyPr>
          <a:lstStyle/>
          <a:p>
            <a:pPr algn="r" defTabSz="896010">
              <a:lnSpc>
                <a:spcPct val="90000"/>
              </a:lnSpc>
              <a:spcBef>
                <a:spcPts val="1176"/>
              </a:spcBef>
              <a:defRPr/>
            </a:pPr>
            <a:r>
              <a:rPr lang="en-US" sz="1961" spc="10" dirty="0">
                <a:ln w="3175">
                  <a:noFill/>
                </a:ln>
                <a:latin typeface="+mj-lt"/>
                <a:cs typeface="Segoe UI Semilight" panose="020B0402040204020203" pitchFamily="34" charset="0"/>
              </a:rPr>
              <a:t>Faster</a:t>
            </a:r>
            <a:br>
              <a:rPr lang="en-US" sz="1961" spc="10" dirty="0">
                <a:ln w="3175">
                  <a:noFill/>
                </a:ln>
                <a:latin typeface="+mj-lt"/>
                <a:cs typeface="Segoe UI Semilight" panose="020B0402040204020203" pitchFamily="34" charset="0"/>
              </a:rPr>
            </a:br>
            <a:r>
              <a:rPr lang="en-US" sz="1961" spc="10" dirty="0">
                <a:ln w="3175">
                  <a:noFill/>
                </a:ln>
                <a:latin typeface="+mj-lt"/>
                <a:cs typeface="Segoe UI Semilight" panose="020B0402040204020203" pitchFamily="34" charset="0"/>
              </a:rPr>
              <a:t>time to market</a:t>
            </a:r>
          </a:p>
        </p:txBody>
      </p:sp>
      <p:grpSp>
        <p:nvGrpSpPr>
          <p:cNvPr id="60" name="Group 59">
            <a:extLst>
              <a:ext uri="{FF2B5EF4-FFF2-40B4-BE49-F238E27FC236}">
                <a16:creationId xmlns:a16="http://schemas.microsoft.com/office/drawing/2014/main" id="{888AD940-BB7A-41B9-9BF6-FE39B6CB1435}"/>
              </a:ext>
            </a:extLst>
          </p:cNvPr>
          <p:cNvGrpSpPr/>
          <p:nvPr/>
        </p:nvGrpSpPr>
        <p:grpSpPr>
          <a:xfrm>
            <a:off x="3452358" y="3323072"/>
            <a:ext cx="835355" cy="835355"/>
            <a:chOff x="3440179" y="3387107"/>
            <a:chExt cx="869193" cy="869193"/>
          </a:xfrm>
        </p:grpSpPr>
        <p:sp>
          <p:nvSpPr>
            <p:cNvPr id="61" name="Oval 60">
              <a:extLst>
                <a:ext uri="{FF2B5EF4-FFF2-40B4-BE49-F238E27FC236}">
                  <a16:creationId xmlns:a16="http://schemas.microsoft.com/office/drawing/2014/main" id="{670CBAA4-8E0F-496C-9939-019BF8694801}"/>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sp>
          <p:nvSpPr>
            <p:cNvPr id="62" name="speedometer_2">
              <a:extLst>
                <a:ext uri="{FF2B5EF4-FFF2-40B4-BE49-F238E27FC236}">
                  <a16:creationId xmlns:a16="http://schemas.microsoft.com/office/drawing/2014/main" id="{F1858752-563E-4CBD-A3C3-49A4D0B3062C}"/>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defTabSz="914314">
                <a:defRPr/>
              </a:pPr>
              <a:endParaRPr lang="en-US" sz="1800" kern="0">
                <a:solidFill>
                  <a:srgbClr val="0078D7"/>
                </a:solidFill>
                <a:latin typeface="Segoe UI Semilight"/>
              </a:endParaRPr>
            </a:p>
          </p:txBody>
        </p:sp>
      </p:grpSp>
      <p:grpSp>
        <p:nvGrpSpPr>
          <p:cNvPr id="2" name="Group 1">
            <a:extLst>
              <a:ext uri="{FF2B5EF4-FFF2-40B4-BE49-F238E27FC236}">
                <a16:creationId xmlns:a16="http://schemas.microsoft.com/office/drawing/2014/main" id="{36F7D203-7F53-487F-ABA3-E1A3A23DBA48}"/>
              </a:ext>
            </a:extLst>
          </p:cNvPr>
          <p:cNvGrpSpPr/>
          <p:nvPr/>
        </p:nvGrpSpPr>
        <p:grpSpPr>
          <a:xfrm>
            <a:off x="7993402" y="3323073"/>
            <a:ext cx="835355" cy="835356"/>
            <a:chOff x="8153686" y="3401520"/>
            <a:chExt cx="852106" cy="852107"/>
          </a:xfrm>
        </p:grpSpPr>
        <p:sp>
          <p:nvSpPr>
            <p:cNvPr id="64" name="Oval 63">
              <a:extLst>
                <a:ext uri="{FF2B5EF4-FFF2-40B4-BE49-F238E27FC236}">
                  <a16:creationId xmlns:a16="http://schemas.microsoft.com/office/drawing/2014/main" id="{AD750F52-51BC-4DE7-BA9D-67114BF4C3A4}"/>
                </a:ext>
              </a:extLst>
            </p:cNvPr>
            <p:cNvSpPr>
              <a:spLocks noChangeAspect="1"/>
            </p:cNvSpPr>
            <p:nvPr/>
          </p:nvSpPr>
          <p:spPr bwMode="auto">
            <a:xfrm>
              <a:off x="8153686" y="3401520"/>
              <a:ext cx="852106" cy="852107"/>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sp>
          <p:nvSpPr>
            <p:cNvPr id="72" name="money_2" title="Icon of a dollar sign with an arrow around it pointing clockwise">
              <a:extLst>
                <a:ext uri="{FF2B5EF4-FFF2-40B4-BE49-F238E27FC236}">
                  <a16:creationId xmlns:a16="http://schemas.microsoft.com/office/drawing/2014/main" id="{A4A43025-33AA-4678-A148-7096DC9E8650}"/>
                </a:ext>
              </a:extLst>
            </p:cNvPr>
            <p:cNvSpPr>
              <a:spLocks noChangeAspect="1" noEditPoints="1"/>
            </p:cNvSpPr>
            <p:nvPr/>
          </p:nvSpPr>
          <p:spPr bwMode="auto">
            <a:xfrm>
              <a:off x="8383143" y="3617002"/>
              <a:ext cx="393192" cy="41457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30" dirty="0">
                <a:gradFill>
                  <a:gsLst>
                    <a:gs pos="0">
                      <a:srgbClr val="505050"/>
                    </a:gs>
                    <a:gs pos="100000">
                      <a:srgbClr val="505050"/>
                    </a:gs>
                  </a:gsLst>
                  <a:lin ang="5400000" scaled="1"/>
                </a:gradFill>
              </a:endParaRPr>
            </a:p>
          </p:txBody>
        </p:sp>
      </p:grpSp>
      <p:sp>
        <p:nvSpPr>
          <p:cNvPr id="54" name="TextBox 53">
            <a:extLst>
              <a:ext uri="{FF2B5EF4-FFF2-40B4-BE49-F238E27FC236}">
                <a16:creationId xmlns:a16="http://schemas.microsoft.com/office/drawing/2014/main" id="{D4707FB2-9F92-4857-9130-8CCB4B7322DE}"/>
              </a:ext>
            </a:extLst>
          </p:cNvPr>
          <p:cNvSpPr txBox="1"/>
          <p:nvPr/>
        </p:nvSpPr>
        <p:spPr>
          <a:xfrm>
            <a:off x="2015655" y="6346730"/>
            <a:ext cx="8160691" cy="408536"/>
          </a:xfrm>
          <a:prstGeom prst="rect">
            <a:avLst/>
          </a:prstGeom>
          <a:noFill/>
        </p:spPr>
        <p:txBody>
          <a:bodyPr wrap="none" lIns="168827" tIns="135061" rIns="168827" bIns="135061" rtlCol="0">
            <a:spAutoFit/>
          </a:bodyPr>
          <a:lstStyle/>
          <a:p>
            <a:pPr algn="ctr" defTabSz="860879">
              <a:lnSpc>
                <a:spcPct val="90000"/>
              </a:lnSpc>
              <a:spcAft>
                <a:spcPts val="553"/>
              </a:spcAft>
              <a:defRPr/>
            </a:pPr>
            <a:r>
              <a:rPr lang="en-US" sz="980" kern="0" dirty="0">
                <a:solidFill>
                  <a:srgbClr val="737373"/>
                </a:solidFill>
                <a:latin typeface="Segoe UI Light"/>
              </a:rPr>
              <a:t>Source: </a:t>
            </a:r>
            <a:r>
              <a:rPr lang="en-GB" sz="980" kern="0" dirty="0">
                <a:solidFill>
                  <a:srgbClr val="737373"/>
                </a:solidFill>
                <a:latin typeface="Segoe UI Light"/>
              </a:rPr>
              <a:t>2018 Accelerate: State of DevOps: Strategies for a New Economy." N. </a:t>
            </a:r>
            <a:r>
              <a:rPr lang="en-GB" sz="980" kern="0" dirty="0" err="1">
                <a:solidFill>
                  <a:srgbClr val="737373"/>
                </a:solidFill>
                <a:latin typeface="Segoe UI Light"/>
              </a:rPr>
              <a:t>Forsgren</a:t>
            </a:r>
            <a:r>
              <a:rPr lang="en-GB" sz="980" kern="0" dirty="0">
                <a:solidFill>
                  <a:srgbClr val="737373"/>
                </a:solidFill>
                <a:latin typeface="Segoe UI Light"/>
              </a:rPr>
              <a:t>, J. Humble, G. Kim. DevOps Research and Assessment (DORA)</a:t>
            </a:r>
            <a:endParaRPr lang="en-US" sz="980" kern="0" dirty="0">
              <a:solidFill>
                <a:srgbClr val="737373"/>
              </a:solidFill>
              <a:latin typeface="Segoe UI Light"/>
            </a:endParaRPr>
          </a:p>
        </p:txBody>
      </p:sp>
    </p:spTree>
    <p:extLst>
      <p:ext uri="{BB962C8B-B14F-4D97-AF65-F5344CB8AC3E}">
        <p14:creationId xmlns:p14="http://schemas.microsoft.com/office/powerpoint/2010/main" val="358818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par>
                                <p:cTn id="18" presetID="35" presetClass="path" presetSubtype="0" accel="50000" decel="50000" fill="hold" grpId="1" nodeType="withEffect">
                                  <p:stCondLst>
                                    <p:cond delay="250"/>
                                  </p:stCondLst>
                                  <p:childTnLst>
                                    <p:animMotion origin="layout" path="M -3.00996E-6 -2.64639E-6 L 0.0734 -2.64639E-6 " pathEditMode="relative" rAng="0" ptsTypes="AA">
                                      <p:cBhvr>
                                        <p:cTn id="19" dur="500" spd="-100000" fill="hold"/>
                                        <p:tgtEl>
                                          <p:spTgt spid="59"/>
                                        </p:tgtEl>
                                        <p:attrNameLst>
                                          <p:attrName>ppt_x</p:attrName>
                                          <p:attrName>ppt_y</p:attrName>
                                        </p:attrNameLst>
                                      </p:cBhvr>
                                      <p:rCtr x="3664" y="0"/>
                                    </p:animMotion>
                                  </p:childTnLst>
                                </p:cTn>
                              </p:par>
                              <p:par>
                                <p:cTn id="20" presetID="10" presetClass="entr" presetSubtype="0" fill="hold" grpId="0" nodeType="withEffect">
                                  <p:stCondLst>
                                    <p:cond delay="25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35" presetClass="path" presetSubtype="0" accel="50000" decel="50000" fill="hold" grpId="1" nodeType="withEffect">
                                  <p:stCondLst>
                                    <p:cond delay="250"/>
                                  </p:stCondLst>
                                  <p:childTnLst>
                                    <p:animMotion origin="layout" path="M 3.82946E-6 -2.64639E-6 L -0.06076 -2.64639E-6 " pathEditMode="relative" rAng="0" ptsTypes="AA">
                                      <p:cBhvr>
                                        <p:cTn id="24" dur="500" spd="-100000" fill="hold"/>
                                        <p:tgtEl>
                                          <p:spTgt spid="57"/>
                                        </p:tgtEl>
                                        <p:attrNameLst>
                                          <p:attrName>ppt_x</p:attrName>
                                          <p:attrName>ppt_y</p:attrName>
                                        </p:attrNameLst>
                                      </p:cBhvr>
                                      <p:rCtr x="-30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59" grpId="0"/>
      <p:bldP spid="5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chemeClr val="tx1">
                    <a:lumMod val="65000"/>
                    <a:lumOff val="35000"/>
                  </a:schemeClr>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is DevOps?</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defTabSz="914314"/>
              <a:r>
                <a:rPr lang="en-US" sz="2745" dirty="0">
                  <a:solidFill>
                    <a:srgbClr val="000000"/>
                  </a:solidFill>
                  <a:latin typeface="Segoe UI"/>
                </a:rPr>
                <a:t>DevOps is the union of </a:t>
              </a:r>
              <a:r>
                <a:rPr lang="en-US" sz="2745" b="1" dirty="0">
                  <a:solidFill>
                    <a:srgbClr val="0078D7"/>
                  </a:solidFill>
                  <a:latin typeface="Segoe UI"/>
                </a:rPr>
                <a:t>people</a:t>
              </a:r>
              <a:r>
                <a:rPr lang="en-US" sz="2745" dirty="0">
                  <a:solidFill>
                    <a:srgbClr val="000000"/>
                  </a:solidFill>
                  <a:latin typeface="Segoe UI"/>
                </a:rPr>
                <a:t>, </a:t>
              </a:r>
              <a:r>
                <a:rPr lang="en-US" sz="2745" b="1" dirty="0">
                  <a:solidFill>
                    <a:srgbClr val="0078D7"/>
                  </a:solidFill>
                  <a:latin typeface="Segoe UI"/>
                </a:rPr>
                <a:t>process</a:t>
              </a:r>
              <a:r>
                <a:rPr lang="en-US" sz="2745" dirty="0">
                  <a:solidFill>
                    <a:srgbClr val="000000"/>
                  </a:solidFill>
                  <a:latin typeface="Segoe UI"/>
                </a:rPr>
                <a:t>, and </a:t>
              </a:r>
              <a:r>
                <a:rPr lang="en-US" sz="2745" b="1" dirty="0">
                  <a:solidFill>
                    <a:srgbClr val="0078D7"/>
                  </a:solidFill>
                  <a:latin typeface="Segoe UI"/>
                </a:rPr>
                <a:t>products</a:t>
              </a:r>
              <a:r>
                <a:rPr lang="en-US" sz="2745" dirty="0">
                  <a:solidFill>
                    <a:srgbClr val="000000"/>
                  </a:solidFill>
                  <a:latin typeface="Segoe UI"/>
                </a:rPr>
                <a:t> to enable continuous delivery of </a:t>
              </a:r>
              <a:r>
                <a:rPr lang="en-US" sz="2745" b="1" dirty="0">
                  <a:solidFill>
                    <a:srgbClr val="FF0000"/>
                  </a:solidFill>
                  <a:latin typeface="Segoe UI"/>
                </a:rPr>
                <a:t>value</a:t>
              </a:r>
              <a:r>
                <a:rPr lang="en-US" sz="2745" dirty="0">
                  <a:solidFill>
                    <a:srgbClr val="000000"/>
                  </a:solidFill>
                  <a:latin typeface="Segoe UI"/>
                </a:rPr>
                <a:t> to your end users.</a:t>
              </a:r>
            </a:p>
          </p:txBody>
        </p:sp>
        <p:sp>
          <p:nvSpPr>
            <p:cNvPr id="43" name="Rectangle 42">
              <a:extLst>
                <a:ext uri="{FF2B5EF4-FFF2-40B4-BE49-F238E27FC236}">
                  <a16:creationId xmlns:a16="http://schemas.microsoft.com/office/drawing/2014/main" id="{2F8088B3-00CA-4565-A4F2-49A69D180CE0}"/>
                </a:ext>
              </a:extLst>
            </p:cNvPr>
            <p:cNvSpPr/>
            <p:nvPr/>
          </p:nvSpPr>
          <p:spPr>
            <a:xfrm>
              <a:off x="366077" y="1432242"/>
              <a:ext cx="687151" cy="1098688"/>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Lst>
            </p:cNvPr>
            <p:cNvSpPr/>
            <p:nvPr/>
          </p:nvSpPr>
          <p:spPr>
            <a:xfrm>
              <a:off x="3728097" y="3396602"/>
              <a:ext cx="673739" cy="1077243"/>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grpSp>
      <p:sp>
        <p:nvSpPr>
          <p:cNvPr id="51" name="Oval 50">
            <a:extLst>
              <a:ext uri="{FF2B5EF4-FFF2-40B4-BE49-F238E27FC236}">
                <a16:creationId xmlns:a16="http://schemas.microsoft.com/office/drawing/2014/main" id="{3C946028-2F07-4CC9-B487-50F1C2859698}"/>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rgbClr val="0078D7"/>
                </a:solidFill>
                <a:latin typeface="Segoe UI"/>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pc="10">
                  <a:ln w="3175">
                    <a:noFill/>
                  </a:ln>
                  <a:solidFill>
                    <a:srgbClr val="0078D7"/>
                  </a:solidFill>
                  <a:latin typeface="Segoe UI"/>
                  <a:cs typeface="Segoe UI Semilight" panose="020B0402040204020203" pitchFamily="34" charset="0"/>
                </a:rPr>
                <a:t>Continuous</a:t>
              </a:r>
              <a:br>
                <a:rPr lang="en-US" spc="10">
                  <a:ln w="3175">
                    <a:noFill/>
                  </a:ln>
                  <a:solidFill>
                    <a:srgbClr val="0078D7"/>
                  </a:solidFill>
                  <a:latin typeface="Segoe UI"/>
                  <a:cs typeface="Segoe UI Semilight" panose="020B0402040204020203" pitchFamily="34" charset="0"/>
                </a:rPr>
              </a:br>
              <a:r>
                <a:rPr lang="en-US" spc="10">
                  <a:ln w="3175">
                    <a:noFill/>
                  </a:ln>
                  <a:solidFill>
                    <a:srgbClr val="0078D7"/>
                  </a:solidFill>
                  <a:latin typeface="Segoe UI"/>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Lst>
          </p:cNvPr>
          <p:cNvSpPr txBox="1"/>
          <p:nvPr/>
        </p:nvSpPr>
        <p:spPr>
          <a:xfrm>
            <a:off x="9496319" y="1370760"/>
            <a:ext cx="990668"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Lst>
          </p:cNvPr>
          <p:cNvSpPr txBox="1"/>
          <p:nvPr/>
        </p:nvSpPr>
        <p:spPr>
          <a:xfrm>
            <a:off x="10695738" y="3399603"/>
            <a:ext cx="1081814"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Monitor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Plan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Develop</a:t>
            </a:r>
          </a:p>
        </p:txBody>
      </p:sp>
    </p:spTree>
    <p:extLst>
      <p:ext uri="{BB962C8B-B14F-4D97-AF65-F5344CB8AC3E}">
        <p14:creationId xmlns:p14="http://schemas.microsoft.com/office/powerpoint/2010/main" val="3634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dirty="0"/>
              <a:t>DevOps brings together people, processes, and products,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z="4400" spc="-98" dirty="0"/>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27230" y="3219906"/>
            <a:ext cx="3630006" cy="2601753"/>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dirty="0">
                <a:solidFill>
                  <a:srgbClr val="0078D7"/>
                </a:solidFill>
                <a:latin typeface="Segoe UI Semibold"/>
              </a:rPr>
              <a:t>Continuous integration (CI)</a:t>
            </a:r>
          </a:p>
          <a:p>
            <a:pPr algn="ctr" defTabSz="914192">
              <a:spcAft>
                <a:spcPts val="686"/>
              </a:spcAft>
              <a:defRPr/>
            </a:pPr>
            <a:endParaRPr lang="en-US" sz="1371" dirty="0">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dirty="0">
                <a:solidFill>
                  <a:srgbClr val="000000"/>
                </a:solidFill>
                <a:latin typeface="Segoe UI"/>
              </a:rPr>
              <a:t>Improve software development quality and speed.</a:t>
            </a:r>
          </a:p>
          <a:p>
            <a:pPr marL="280067" indent="-280067" defTabSz="914367">
              <a:spcAft>
                <a:spcPts val="686"/>
              </a:spcAft>
              <a:buFont typeface="Arial" panose="020B0604020202020204" pitchFamily="34" charset="0"/>
              <a:buChar char="•"/>
              <a:defRPr/>
            </a:pPr>
            <a:r>
              <a:rPr lang="en-US" sz="1371" b="0" dirty="0">
                <a:solidFill>
                  <a:srgbClr val="000000"/>
                </a:solidFill>
                <a:latin typeface="Segoe UI"/>
              </a:rPr>
              <a:t>When you use Azure </a:t>
            </a:r>
            <a:r>
              <a:rPr lang="en-US" sz="1371" b="0" dirty="0" err="1">
                <a:solidFill>
                  <a:srgbClr val="000000"/>
                </a:solidFill>
                <a:latin typeface="Segoe UI"/>
              </a:rPr>
              <a:t>Pipeliens</a:t>
            </a:r>
            <a:r>
              <a:rPr lang="en-US" sz="1371" b="0" dirty="0">
                <a:solidFill>
                  <a:srgbClr val="000000"/>
                </a:solidFill>
                <a:latin typeface="Segoe UI"/>
              </a:rPr>
              <a:t> or Jenkins to build apps in the cloud and deploy to Azure, each time you commit code, it’s automatically built and tested and bugs are detected faster.</a:t>
            </a: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281618" y="3219906"/>
            <a:ext cx="3622537" cy="3702477"/>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Deployment (CD)</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By combining continuous integration and infrastructure as code (</a:t>
            </a:r>
            <a:r>
              <a:rPr lang="en-US" sz="1371" b="0" err="1">
                <a:solidFill>
                  <a:srgbClr val="000000"/>
                </a:solidFill>
                <a:latin typeface="Segoe UI"/>
              </a:rPr>
              <a:t>IaC</a:t>
            </a:r>
            <a:r>
              <a:rPr lang="en-US" sz="1371" b="0">
                <a:solidFill>
                  <a:srgbClr val="000000"/>
                </a:solidFill>
                <a:latin typeface="Segoe UI"/>
              </a:rPr>
              <a:t>), you’ll achieve identical deployments and the confidence to deploy to production at any time.</a:t>
            </a: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124465" y="3219906"/>
            <a:ext cx="3630006" cy="21637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Learning &amp; Monitoring</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With Azure Application Insights you can identify how your applications are performing and test if the recent deployment made things better or worse.</a:t>
            </a:r>
          </a:p>
          <a:p>
            <a:pPr marL="280067" indent="-280067" defTabSz="914367">
              <a:spcAft>
                <a:spcPts val="686"/>
              </a:spcAft>
              <a:buFont typeface="Arial" panose="020B0604020202020204" pitchFamily="34" charset="0"/>
              <a:buChar char="•"/>
              <a:defRPr/>
            </a:pPr>
            <a:r>
              <a:rPr lang="en-US" sz="1371" b="0" spc="-39">
                <a:solidFill>
                  <a:srgbClr val="000000"/>
                </a:solidFill>
                <a:latin typeface="Segoe UI"/>
              </a:rPr>
              <a:t>Using CI/CD practices, paired with monitoring</a:t>
            </a:r>
            <a:r>
              <a:rPr lang="en-US" sz="1371" b="0">
                <a:solidFill>
                  <a:srgbClr val="000000"/>
                </a:solidFill>
                <a:latin typeface="Segoe UI"/>
              </a:rPr>
              <a:t> </a:t>
            </a:r>
            <a:r>
              <a:rPr lang="en-US" sz="1371" b="0" spc="-29">
                <a:solidFill>
                  <a:srgbClr val="000000"/>
                </a:solidFill>
                <a:latin typeface="Segoe UI"/>
              </a:rPr>
              <a:t>tools, you’ll be able to safely deliver features</a:t>
            </a:r>
            <a:r>
              <a:rPr lang="en-US" sz="1371" b="0">
                <a:solidFill>
                  <a:srgbClr val="000000"/>
                </a:solidFill>
                <a:latin typeface="Segoe UI"/>
              </a:rPr>
              <a:t> to your customers as soon as they’re ready.</a:t>
            </a:r>
          </a:p>
        </p:txBody>
      </p:sp>
      <p:cxnSp>
        <p:nvCxnSpPr>
          <p:cNvPr id="38" name="Straight Connector 37">
            <a:extLst>
              <a:ext uri="{FF2B5EF4-FFF2-40B4-BE49-F238E27FC236}">
                <a16:creationId xmlns:a16="http://schemas.microsoft.com/office/drawing/2014/main" id="{4C140035-1896-4524-A80C-179F5BF53BF8}"/>
              </a:ext>
            </a:extLst>
          </p:cNvPr>
          <p:cNvCxnSpPr>
            <a:cxnSpLocks/>
          </p:cNvCxnSpPr>
          <p:nvPr/>
        </p:nvCxnSpPr>
        <p:spPr>
          <a:xfrm flipV="1">
            <a:off x="505657" y="3605218"/>
            <a:ext cx="3473154"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Lst>
          </p:cNvPr>
          <p:cNvCxnSpPr>
            <a:cxnSpLocks/>
          </p:cNvCxnSpPr>
          <p:nvPr/>
        </p:nvCxnSpPr>
        <p:spPr>
          <a:xfrm flipV="1">
            <a:off x="4356311" y="3605218"/>
            <a:ext cx="3473154"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Lst>
          </p:cNvPr>
          <p:cNvCxnSpPr>
            <a:cxnSpLocks/>
          </p:cNvCxnSpPr>
          <p:nvPr/>
        </p:nvCxnSpPr>
        <p:spPr>
          <a:xfrm>
            <a:off x="8215094" y="3605218"/>
            <a:ext cx="3448748"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Lst>
          </p:cNvPr>
          <p:cNvGrpSpPr/>
          <p:nvPr/>
        </p:nvGrpSpPr>
        <p:grpSpPr>
          <a:xfrm>
            <a:off x="1869452" y="2467084"/>
            <a:ext cx="745560" cy="606090"/>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Lst>
          </p:cNvPr>
          <p:cNvSpPr>
            <a:spLocks noChangeAspect="1" noEditPoints="1"/>
          </p:cNvSpPr>
          <p:nvPr/>
        </p:nvSpPr>
        <p:spPr bwMode="auto">
          <a:xfrm>
            <a:off x="5820710" y="2488880"/>
            <a:ext cx="600476" cy="5185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729">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Lst>
          </p:cNvPr>
          <p:cNvGrpSpPr/>
          <p:nvPr/>
        </p:nvGrpSpPr>
        <p:grpSpPr>
          <a:xfrm>
            <a:off x="9536473" y="2509434"/>
            <a:ext cx="789547" cy="503017"/>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d000675-0d76-4608-8f2f-86f021118843&quot;,&quot;TimeStamp&quot;:&quot;2018-08-10T09:19:06.5116207-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bd276724-c5c1-4f33-9c81-e5ec7ae5ecb1&quot;,&quot;TimeStamp&quot;:&quot;2018-08-10T09:19:06.5256561-05:00&quot;}"/>
</p:tagLst>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F369F759-636E-49EB-B02F-D222903ACD66}"/>
    </a:ext>
  </a:extLst>
</a:theme>
</file>

<file path=ppt/theme/theme10.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2.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6EA00E9C-F6DF-42EC-A4D7-830C4EEE9413}"/>
    </a:ext>
  </a:extLst>
</a:theme>
</file>

<file path=ppt/theme/theme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9AD76669-83AF-400A-967D-D197D41CE039}"/>
    </a:ext>
  </a:extLst>
</a:theme>
</file>

<file path=ppt/theme/theme4.xml><?xml version="1.0" encoding="utf-8"?>
<a:theme xmlns:a="http://schemas.openxmlformats.org/drawingml/2006/main" name="1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8A1E7433-21C0-4D89-A2FA-6D6F4BF4A106}"/>
    </a:ext>
  </a:extLst>
</a:theme>
</file>

<file path=ppt/theme/theme5.xml><?xml version="1.0" encoding="utf-8"?>
<a:theme xmlns:a="http://schemas.openxmlformats.org/drawingml/2006/main" name="1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FFE600EA-2473-408D-9872-81CE6375D587}"/>
    </a:ext>
  </a:extLst>
</a:theme>
</file>

<file path=ppt/theme/theme6.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6EB28CF2-D12D-4284-A559-A0232B0239C0}"/>
    </a:ext>
  </a:extLst>
</a:theme>
</file>

<file path=ppt/theme/theme7.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8BFE318B-E47A-40A6-9D03-993DD4AA362C}"/>
    </a:ext>
  </a:extLst>
</a:theme>
</file>

<file path=ppt/theme/theme8.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15B1AA54-5473-48AA-8CD1-15045A8FB881}"/>
    </a:ext>
  </a:extLst>
</a:theme>
</file>

<file path=ppt/theme/theme9.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981E4CAF980C24BA7B8B3D3A6778F43" ma:contentTypeVersion="4" ma:contentTypeDescription="Create a new document." ma:contentTypeScope="" ma:versionID="d574a4081ad89b361f6d847ffe81f00d">
  <xsd:schema xmlns:xsd="http://www.w3.org/2001/XMLSchema" xmlns:xs="http://www.w3.org/2001/XMLSchema" xmlns:p="http://schemas.microsoft.com/office/2006/metadata/properties" xmlns:ns2="ff8c65ce-69d1-46eb-849c-d3e0ac4e55d7" targetNamespace="http://schemas.microsoft.com/office/2006/metadata/properties" ma:root="true" ma:fieldsID="0fa04c1fa6cc8e18c9938e23bd6f9b26" ns2:_="">
    <xsd:import namespace="ff8c65ce-69d1-46eb-849c-d3e0ac4e55d7"/>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8c65ce-69d1-46eb-849c-d3e0ac4e55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0B466074-FD52-4101-869B-5CDD4D610F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8c65ce-69d1-46eb-849c-d3e0ac4e55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394</TotalTime>
  <Words>2694</Words>
  <Application>Microsoft Office PowerPoint</Application>
  <PresentationFormat>Widescreen</PresentationFormat>
  <Paragraphs>351</Paragraphs>
  <Slides>37</Slides>
  <Notes>31</Notes>
  <HiddenSlides>0</HiddenSlides>
  <MMClips>0</MMClips>
  <ScaleCrop>false</ScaleCrop>
  <HeadingPairs>
    <vt:vector size="6" baseType="variant">
      <vt:variant>
        <vt:lpstr>Fonts Used</vt:lpstr>
      </vt:variant>
      <vt:variant>
        <vt:i4>12</vt:i4>
      </vt:variant>
      <vt:variant>
        <vt:lpstr>Theme</vt:lpstr>
      </vt:variant>
      <vt:variant>
        <vt:i4>14</vt:i4>
      </vt:variant>
      <vt:variant>
        <vt:lpstr>Slide Titles</vt:lpstr>
      </vt:variant>
      <vt:variant>
        <vt:i4>37</vt:i4>
      </vt:variant>
    </vt:vector>
  </HeadingPairs>
  <TitlesOfParts>
    <vt:vector size="63" baseType="lpstr">
      <vt:lpstr>Arial</vt:lpstr>
      <vt:lpstr>Calibri</vt:lpstr>
      <vt:lpstr>Calibri Light</vt:lpstr>
      <vt:lpstr>Consolas</vt:lpstr>
      <vt:lpstr>Rockwell Extra Bold</vt:lpstr>
      <vt:lpstr>Segoe Pro Light</vt:lpstr>
      <vt:lpstr>Segoe UI</vt:lpstr>
      <vt:lpstr>Segoe UI Light</vt:lpstr>
      <vt:lpstr>Segoe UI Semibold</vt:lpstr>
      <vt:lpstr>Segoe UI Semilight</vt:lpstr>
      <vt:lpstr>Symbol</vt:lpstr>
      <vt:lpstr>Wingdings</vt:lpstr>
      <vt:lpstr>5-50201_Microsoft_Ready_Template</vt:lpstr>
      <vt:lpstr>Connect_2016_Template_Light</vt:lpstr>
      <vt:lpstr>1_5-50113_Microsoft_Ready_Light_Template</vt:lpstr>
      <vt:lpstr>1_Template (March 2016)</vt:lpstr>
      <vt:lpstr>1_5-50201_Microsoft_Ready_Template</vt:lpstr>
      <vt:lpstr>Template (March 2016)</vt:lpstr>
      <vt:lpstr>2_5-50113_Microsoft_Ready_Light_Template</vt:lpstr>
      <vt:lpstr>3_5-50113_Microsoft_Ready_Light_Template</vt:lpstr>
      <vt:lpstr>WHITE TEMPLATE</vt:lpstr>
      <vt:lpstr>1_WHITE TEMPLATE</vt:lpstr>
      <vt:lpstr>Azure PPT Template - 2018</vt:lpstr>
      <vt:lpstr>1_Azure PPT Template - 2018</vt:lpstr>
      <vt:lpstr>Office Theme</vt:lpstr>
      <vt:lpstr>1_Office Theme</vt:lpstr>
      <vt:lpstr>Azure DevOps</vt:lpstr>
      <vt:lpstr>PowerPoint Presentation</vt:lpstr>
      <vt:lpstr>Today’s Agenda (all times Eastern)</vt:lpstr>
      <vt:lpstr>PowerPoint Presentation</vt:lpstr>
      <vt:lpstr>What is DevOps?</vt:lpstr>
      <vt:lpstr>Common software delivery challenges</vt:lpstr>
      <vt:lpstr>High performance DevOps companies achieve…</vt:lpstr>
      <vt:lpstr>What is DevOps?</vt:lpstr>
      <vt:lpstr>What technologies do I need to support DevOps?</vt:lpstr>
      <vt:lpstr>If It Hurts, Do It More Often</vt:lpstr>
      <vt:lpstr>PowerPoint Presentation</vt:lpstr>
      <vt:lpstr>The Microsoft Cloud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#1 developer community on the planet</vt:lpstr>
      <vt:lpstr>Home to the most important and popular open source projects  on the planet </vt:lpstr>
      <vt:lpstr>Azure DevOps Integrated with GitHub</vt:lpstr>
      <vt:lpstr>Azure Pipelines</vt:lpstr>
      <vt:lpstr>PowerPoint Presentation</vt:lpstr>
      <vt:lpstr>Azure DevOps: Choose what you love</vt:lpstr>
      <vt:lpstr>Tech use case details  &amp; architecture</vt:lpstr>
      <vt:lpstr>CI/CD for Containers</vt:lpstr>
      <vt:lpstr>CI/CD for Azure Virtual Machines</vt:lpstr>
      <vt:lpstr>CI/CD for Azure Web Apps</vt:lpstr>
      <vt:lpstr>Demo</vt:lpstr>
      <vt:lpstr>DevOps at Microsoft</vt:lpstr>
      <vt:lpstr>Resources</vt:lpstr>
      <vt:lpstr>Learning path for Azure DevOps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powered DevOps for any team</dc:title>
  <dc:subject/>
  <dc:creator>&lt;Speaker Name&gt;</dc:creator>
  <cp:keywords>Microsoft Ready</cp:keywords>
  <dc:description/>
  <cp:lastModifiedBy>Shawn Weisfeld</cp:lastModifiedBy>
  <cp:revision>16</cp:revision>
  <dcterms:created xsi:type="dcterms:W3CDTF">1601-01-01T00:00:00Z</dcterms:created>
  <dcterms:modified xsi:type="dcterms:W3CDTF">2020-01-09T16:11:54Z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0x0101009981E4CAF980C24BA7B8B3D3A6778F43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y fmtid="{D5CDD505-2E9C-101B-9397-08002B2CF9AE}" pid="23" name="Order">
    <vt:r8>1494600</vt:r8>
  </property>
  <property fmtid="{D5CDD505-2E9C-101B-9397-08002B2CF9AE}" pid="24" name="xd_Signature">
    <vt:bool>false</vt:bool>
  </property>
  <property fmtid="{D5CDD505-2E9C-101B-9397-08002B2CF9AE}" pid="25" name="xd_ProgID">
    <vt:lpwstr/>
  </property>
  <property fmtid="{D5CDD505-2E9C-101B-9397-08002B2CF9AE}" pid="26" name="ComplianceAssetId">
    <vt:lpwstr/>
  </property>
  <property fmtid="{D5CDD505-2E9C-101B-9397-08002B2CF9AE}" pid="27" name="TemplateUrl">
    <vt:lpwstr/>
  </property>
</Properties>
</file>